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76" d="100"/>
          <a:sy n="76" d="100"/>
        </p:scale>
        <p:origin x="6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A7F41-709E-D94D-A76E-59564C23D3C6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58BE8-F2BD-E34D-8778-517DB8079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09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258BE8-F2BD-E34D-8778-517DB8079F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95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C15AC-44B7-02AA-2B43-F74FAEF22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35470F-6F38-2524-25AE-ADC002E6D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68624-EE1F-C2C0-4C5C-18B1F3155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7F49-B855-B842-9F84-83496B6190E5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BDC60-80AA-01B4-C8E8-1B842EEB4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1D163-3F3D-1308-1378-072A70DE2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9F20-49D4-A846-A9FA-353C29E1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8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6C3C6-8234-8BF6-AAC7-13D3F08F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34DAB8-606F-15A4-D519-7908C95EC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CD2B1-8148-DEE7-A70D-BF9CCEB4B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7F49-B855-B842-9F84-83496B6190E5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53D27-8A7F-5A0A-A4AD-A9BBFDCDF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E7B10-FDD4-0067-D459-50CAA825D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9F20-49D4-A846-A9FA-353C29E1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2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D7AF0A-04A6-6A4F-2AAC-C7AC601D1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ABE26-011B-4989-457F-C0F37DFA1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BAAAA-244E-27BB-50DD-63606C93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7F49-B855-B842-9F84-83496B6190E5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1C266-91E3-4245-B168-CC84340D5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D1E82-AB4D-D300-709C-5D3715A49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9F20-49D4-A846-A9FA-353C29E1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65088-ACFF-D263-8BC0-EA732DE71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33C8B-02FB-7602-55B4-9E09F2E29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7A63B-7D2D-D0F0-BAC7-8B8A0BFC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7F49-B855-B842-9F84-83496B6190E5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1EF07-4325-0CAB-F88D-46813240D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D8AAD-09B5-2898-4418-DE30EF192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9F20-49D4-A846-A9FA-353C29E1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7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58550-B76E-D5C1-8C2B-04D2D1D4A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02F32-355A-FBC4-4904-DCDF6047E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D4E74-35A1-8A3A-551D-061A7505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7F49-B855-B842-9F84-83496B6190E5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11FA7-29C0-A57A-1FE3-0D9395FB6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DF406-7A16-D968-7C7A-4AA75079F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9F20-49D4-A846-A9FA-353C29E1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1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40582-8D45-AB07-DB75-E2E293872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2F3FC-3103-489C-C831-A0E34750B9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E8FD09-6F1E-C604-C17A-1CD575A1F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42684-2E6B-6DAC-1EE6-6E94B8F0F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7F49-B855-B842-9F84-83496B6190E5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3A45F0-09F9-3953-9D5F-881F83F3E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10AF7-D670-5903-5D95-0A4B8E8A0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9F20-49D4-A846-A9FA-353C29E1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0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57937-7E9B-0B62-F203-11711F615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47914-F16B-99CC-B13F-8EADFF6A8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8A456-FC38-F6FA-0D44-A096F67A0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189D04-0845-463C-948D-73B3F1F6E7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FB7ED1-AE7F-7882-2663-857CB91CF5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D44903-9957-F0AE-9D58-D43173297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7F49-B855-B842-9F84-83496B6190E5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64FA86-1883-57A4-67A9-CB4965E20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552793-0850-E955-D6EF-63AA765A6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9F20-49D4-A846-A9FA-353C29E1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0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2899A-EA68-62FD-525B-793C02FD1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AD2703-48D1-FFA7-97BD-04010C887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7F49-B855-B842-9F84-83496B6190E5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8FD2F7-0CD2-26FB-6450-7063D590A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461CAA-5CAD-5249-3D38-15A4EF72A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9F20-49D4-A846-A9FA-353C29E1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83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3E298D-97F4-E1A8-B2EC-9499AB99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7F49-B855-B842-9F84-83496B6190E5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05ACE8-8DB3-C937-BB0E-04514F526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291C07-1B71-4833-3DB6-48D3300DB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9F20-49D4-A846-A9FA-353C29E1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33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AB1E0-016B-0CD3-7902-FC3E725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3E534-6814-8135-DE2B-7D32C1A82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F002F7-4C5D-0851-EA58-A39A43C7D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C3532E-145B-886B-CFCA-E77482BD9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7F49-B855-B842-9F84-83496B6190E5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D467F-AF0E-C8D8-BA17-0C704E7DB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37A07-657C-9DFA-DB5A-7F25FD490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9F20-49D4-A846-A9FA-353C29E1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41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C99B7-CAE7-9A84-7589-9C82ABC2E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C6F815-13DA-5D7F-9EA5-F2738D07B7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2AD325-002E-8F25-6F6A-F56366D79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21867-5F02-3D65-10C4-568FB76C6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F7F49-B855-B842-9F84-83496B6190E5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3ABA8-5650-54B5-7E3D-DB706882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D7F42-ABB8-6BB8-8EE8-82F3247E7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9F20-49D4-A846-A9FA-353C29E1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0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A3F7DE-71FF-7E15-F180-FE978C3F7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6583FB-B6D3-2FB3-57CC-6B1855EB0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11B9F-7CCE-39AF-75E3-11A92F5F7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F7F49-B855-B842-9F84-83496B6190E5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C1A7E-4F9D-9A06-1BED-5B0DE2E57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3338F-2129-8408-F46C-66D56F4883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09F20-49D4-A846-A9FA-353C29E1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8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Группа 3">
            <a:extLst>
              <a:ext uri="{FF2B5EF4-FFF2-40B4-BE49-F238E27FC236}">
                <a16:creationId xmlns:a16="http://schemas.microsoft.com/office/drawing/2014/main" id="{81A75AF0-1C88-6D9F-9F04-5FF823416F99}"/>
              </a:ext>
            </a:extLst>
          </p:cNvPr>
          <p:cNvGrpSpPr/>
          <p:nvPr/>
        </p:nvGrpSpPr>
        <p:grpSpPr>
          <a:xfrm rot="16200000">
            <a:off x="2876141" y="-2357855"/>
            <a:ext cx="1738863" cy="6947451"/>
            <a:chOff x="6791325" y="1428750"/>
            <a:chExt cx="2187575" cy="7431088"/>
          </a:xfrm>
        </p:grpSpPr>
        <p:sp>
          <p:nvSpPr>
            <p:cNvPr id="42" name="Freeform 9">
              <a:extLst>
                <a:ext uri="{FF2B5EF4-FFF2-40B4-BE49-F238E27FC236}">
                  <a16:creationId xmlns:a16="http://schemas.microsoft.com/office/drawing/2014/main" id="{6B271451-8E1B-9D13-03DF-B32B0957CA9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1325" y="7132638"/>
              <a:ext cx="2187575" cy="1727200"/>
            </a:xfrm>
            <a:custGeom>
              <a:avLst/>
              <a:gdLst>
                <a:gd name="T0" fmla="*/ 0 w 1526"/>
                <a:gd name="T1" fmla="*/ 1089 h 1205"/>
                <a:gd name="T2" fmla="*/ 115 w 1526"/>
                <a:gd name="T3" fmla="*/ 1205 h 1205"/>
                <a:gd name="T4" fmla="*/ 1410 w 1526"/>
                <a:gd name="T5" fmla="*/ 1205 h 1205"/>
                <a:gd name="T6" fmla="*/ 1526 w 1526"/>
                <a:gd name="T7" fmla="*/ 1089 h 1205"/>
                <a:gd name="T8" fmla="*/ 1526 w 1526"/>
                <a:gd name="T9" fmla="*/ 0 h 1205"/>
                <a:gd name="T10" fmla="*/ 0 w 1526"/>
                <a:gd name="T11" fmla="*/ 0 h 1205"/>
                <a:gd name="T12" fmla="*/ 0 w 1526"/>
                <a:gd name="T13" fmla="*/ 1089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6" h="1205">
                  <a:moveTo>
                    <a:pt x="0" y="1089"/>
                  </a:moveTo>
                  <a:cubicBezTo>
                    <a:pt x="0" y="1153"/>
                    <a:pt x="51" y="1205"/>
                    <a:pt x="115" y="1205"/>
                  </a:cubicBezTo>
                  <a:cubicBezTo>
                    <a:pt x="1410" y="1205"/>
                    <a:pt x="1410" y="1205"/>
                    <a:pt x="1410" y="1205"/>
                  </a:cubicBezTo>
                  <a:cubicBezTo>
                    <a:pt x="1474" y="1205"/>
                    <a:pt x="1526" y="1153"/>
                    <a:pt x="1526" y="1089"/>
                  </a:cubicBezTo>
                  <a:cubicBezTo>
                    <a:pt x="1526" y="0"/>
                    <a:pt x="1526" y="0"/>
                    <a:pt x="15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89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3" name="Rectangle 10">
              <a:extLst>
                <a:ext uri="{FF2B5EF4-FFF2-40B4-BE49-F238E27FC236}">
                  <a16:creationId xmlns:a16="http://schemas.microsoft.com/office/drawing/2014/main" id="{5E145970-AD21-AA07-114D-4E72BAF1B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1325" y="3155950"/>
              <a:ext cx="2187575" cy="397668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id="{E58ADF6A-7F95-A206-7F7C-F9E808B0542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1325" y="1428750"/>
              <a:ext cx="2187575" cy="1727200"/>
            </a:xfrm>
            <a:custGeom>
              <a:avLst/>
              <a:gdLst>
                <a:gd name="T0" fmla="*/ 1526 w 1526"/>
                <a:gd name="T1" fmla="*/ 115 h 1205"/>
                <a:gd name="T2" fmla="*/ 1410 w 1526"/>
                <a:gd name="T3" fmla="*/ 0 h 1205"/>
                <a:gd name="T4" fmla="*/ 115 w 1526"/>
                <a:gd name="T5" fmla="*/ 0 h 1205"/>
                <a:gd name="T6" fmla="*/ 0 w 1526"/>
                <a:gd name="T7" fmla="*/ 115 h 1205"/>
                <a:gd name="T8" fmla="*/ 0 w 1526"/>
                <a:gd name="T9" fmla="*/ 1205 h 1205"/>
                <a:gd name="T10" fmla="*/ 1526 w 1526"/>
                <a:gd name="T11" fmla="*/ 1205 h 1205"/>
                <a:gd name="T12" fmla="*/ 1526 w 1526"/>
                <a:gd name="T13" fmla="*/ 115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6" h="1205">
                  <a:moveTo>
                    <a:pt x="1526" y="115"/>
                  </a:moveTo>
                  <a:cubicBezTo>
                    <a:pt x="1526" y="51"/>
                    <a:pt x="1474" y="0"/>
                    <a:pt x="1410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5"/>
                  </a:cubicBezTo>
                  <a:cubicBezTo>
                    <a:pt x="0" y="1205"/>
                    <a:pt x="0" y="1205"/>
                    <a:pt x="0" y="1205"/>
                  </a:cubicBezTo>
                  <a:cubicBezTo>
                    <a:pt x="1526" y="1205"/>
                    <a:pt x="1526" y="1205"/>
                    <a:pt x="1526" y="1205"/>
                  </a:cubicBezTo>
                  <a:lnTo>
                    <a:pt x="1526" y="11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49" name="Группа 3">
            <a:extLst>
              <a:ext uri="{FF2B5EF4-FFF2-40B4-BE49-F238E27FC236}">
                <a16:creationId xmlns:a16="http://schemas.microsoft.com/office/drawing/2014/main" id="{04902727-36C4-B868-4CCA-05EC0EE9652A}"/>
              </a:ext>
            </a:extLst>
          </p:cNvPr>
          <p:cNvGrpSpPr/>
          <p:nvPr/>
        </p:nvGrpSpPr>
        <p:grpSpPr>
          <a:xfrm rot="16200000">
            <a:off x="2876141" y="-74772"/>
            <a:ext cx="1738863" cy="6947451"/>
            <a:chOff x="6791325" y="1428750"/>
            <a:chExt cx="2187575" cy="7431088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50" name="Freeform 9">
              <a:extLst>
                <a:ext uri="{FF2B5EF4-FFF2-40B4-BE49-F238E27FC236}">
                  <a16:creationId xmlns:a16="http://schemas.microsoft.com/office/drawing/2014/main" id="{1EFC242F-8018-A21F-C788-6A8C030AC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1325" y="7132638"/>
              <a:ext cx="2187575" cy="1727200"/>
            </a:xfrm>
            <a:custGeom>
              <a:avLst/>
              <a:gdLst>
                <a:gd name="T0" fmla="*/ 0 w 1526"/>
                <a:gd name="T1" fmla="*/ 1089 h 1205"/>
                <a:gd name="T2" fmla="*/ 115 w 1526"/>
                <a:gd name="T3" fmla="*/ 1205 h 1205"/>
                <a:gd name="T4" fmla="*/ 1410 w 1526"/>
                <a:gd name="T5" fmla="*/ 1205 h 1205"/>
                <a:gd name="T6" fmla="*/ 1526 w 1526"/>
                <a:gd name="T7" fmla="*/ 1089 h 1205"/>
                <a:gd name="T8" fmla="*/ 1526 w 1526"/>
                <a:gd name="T9" fmla="*/ 0 h 1205"/>
                <a:gd name="T10" fmla="*/ 0 w 1526"/>
                <a:gd name="T11" fmla="*/ 0 h 1205"/>
                <a:gd name="T12" fmla="*/ 0 w 1526"/>
                <a:gd name="T13" fmla="*/ 1089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6" h="1205">
                  <a:moveTo>
                    <a:pt x="0" y="1089"/>
                  </a:moveTo>
                  <a:cubicBezTo>
                    <a:pt x="0" y="1153"/>
                    <a:pt x="51" y="1205"/>
                    <a:pt x="115" y="1205"/>
                  </a:cubicBezTo>
                  <a:cubicBezTo>
                    <a:pt x="1410" y="1205"/>
                    <a:pt x="1410" y="1205"/>
                    <a:pt x="1410" y="1205"/>
                  </a:cubicBezTo>
                  <a:cubicBezTo>
                    <a:pt x="1474" y="1205"/>
                    <a:pt x="1526" y="1153"/>
                    <a:pt x="1526" y="1089"/>
                  </a:cubicBezTo>
                  <a:cubicBezTo>
                    <a:pt x="1526" y="0"/>
                    <a:pt x="1526" y="0"/>
                    <a:pt x="15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10">
              <a:extLst>
                <a:ext uri="{FF2B5EF4-FFF2-40B4-BE49-F238E27FC236}">
                  <a16:creationId xmlns:a16="http://schemas.microsoft.com/office/drawing/2014/main" id="{63715BF8-3088-346D-4A7C-ED2553BEA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1325" y="3155950"/>
              <a:ext cx="2187575" cy="3976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id="{05282DBF-545E-349D-2498-3B21B1FE29E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1325" y="1428750"/>
              <a:ext cx="2187575" cy="1727200"/>
            </a:xfrm>
            <a:custGeom>
              <a:avLst/>
              <a:gdLst>
                <a:gd name="T0" fmla="*/ 1526 w 1526"/>
                <a:gd name="T1" fmla="*/ 115 h 1205"/>
                <a:gd name="T2" fmla="*/ 1410 w 1526"/>
                <a:gd name="T3" fmla="*/ 0 h 1205"/>
                <a:gd name="T4" fmla="*/ 115 w 1526"/>
                <a:gd name="T5" fmla="*/ 0 h 1205"/>
                <a:gd name="T6" fmla="*/ 0 w 1526"/>
                <a:gd name="T7" fmla="*/ 115 h 1205"/>
                <a:gd name="T8" fmla="*/ 0 w 1526"/>
                <a:gd name="T9" fmla="*/ 1205 h 1205"/>
                <a:gd name="T10" fmla="*/ 1526 w 1526"/>
                <a:gd name="T11" fmla="*/ 1205 h 1205"/>
                <a:gd name="T12" fmla="*/ 1526 w 1526"/>
                <a:gd name="T13" fmla="*/ 115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6" h="1205">
                  <a:moveTo>
                    <a:pt x="1526" y="115"/>
                  </a:moveTo>
                  <a:cubicBezTo>
                    <a:pt x="1526" y="51"/>
                    <a:pt x="1474" y="0"/>
                    <a:pt x="1410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5"/>
                  </a:cubicBezTo>
                  <a:cubicBezTo>
                    <a:pt x="0" y="1205"/>
                    <a:pt x="0" y="1205"/>
                    <a:pt x="0" y="1205"/>
                  </a:cubicBezTo>
                  <a:cubicBezTo>
                    <a:pt x="1526" y="1205"/>
                    <a:pt x="1526" y="1205"/>
                    <a:pt x="1526" y="1205"/>
                  </a:cubicBezTo>
                  <a:lnTo>
                    <a:pt x="1526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E576AF85-BF9A-AD46-6856-892850D369F0}"/>
              </a:ext>
            </a:extLst>
          </p:cNvPr>
          <p:cNvSpPr txBox="1"/>
          <p:nvPr/>
        </p:nvSpPr>
        <p:spPr>
          <a:xfrm>
            <a:off x="457199" y="449768"/>
            <a:ext cx="6499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Is your child starting school in September?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A66C59F-0DD7-46A1-8504-F3CD19949FE2}"/>
              </a:ext>
            </a:extLst>
          </p:cNvPr>
          <p:cNvSpPr txBox="1"/>
          <p:nvPr/>
        </p:nvSpPr>
        <p:spPr>
          <a:xfrm>
            <a:off x="276919" y="2574150"/>
            <a:ext cx="68175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Have they had 2 doses of the MMR (Measles, Mumps, Rubella) Vaccine?</a:t>
            </a:r>
          </a:p>
        </p:txBody>
      </p:sp>
      <p:grpSp>
        <p:nvGrpSpPr>
          <p:cNvPr id="57" name="Группа 3">
            <a:extLst>
              <a:ext uri="{FF2B5EF4-FFF2-40B4-BE49-F238E27FC236}">
                <a16:creationId xmlns:a16="http://schemas.microsoft.com/office/drawing/2014/main" id="{3655443E-09C2-A3BA-55BA-3744323B351A}"/>
              </a:ext>
            </a:extLst>
          </p:cNvPr>
          <p:cNvGrpSpPr/>
          <p:nvPr/>
        </p:nvGrpSpPr>
        <p:grpSpPr>
          <a:xfrm rot="16200000">
            <a:off x="2876140" y="2284004"/>
            <a:ext cx="1738863" cy="6947451"/>
            <a:chOff x="6791325" y="1428750"/>
            <a:chExt cx="2187575" cy="743108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8" name="Freeform 9">
              <a:extLst>
                <a:ext uri="{FF2B5EF4-FFF2-40B4-BE49-F238E27FC236}">
                  <a16:creationId xmlns:a16="http://schemas.microsoft.com/office/drawing/2014/main" id="{CC4DB06B-0FB6-63D6-377E-8C803FD69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1325" y="7132638"/>
              <a:ext cx="2187575" cy="1727200"/>
            </a:xfrm>
            <a:custGeom>
              <a:avLst/>
              <a:gdLst>
                <a:gd name="T0" fmla="*/ 0 w 1526"/>
                <a:gd name="T1" fmla="*/ 1089 h 1205"/>
                <a:gd name="T2" fmla="*/ 115 w 1526"/>
                <a:gd name="T3" fmla="*/ 1205 h 1205"/>
                <a:gd name="T4" fmla="*/ 1410 w 1526"/>
                <a:gd name="T5" fmla="*/ 1205 h 1205"/>
                <a:gd name="T6" fmla="*/ 1526 w 1526"/>
                <a:gd name="T7" fmla="*/ 1089 h 1205"/>
                <a:gd name="T8" fmla="*/ 1526 w 1526"/>
                <a:gd name="T9" fmla="*/ 0 h 1205"/>
                <a:gd name="T10" fmla="*/ 0 w 1526"/>
                <a:gd name="T11" fmla="*/ 0 h 1205"/>
                <a:gd name="T12" fmla="*/ 0 w 1526"/>
                <a:gd name="T13" fmla="*/ 1089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6" h="1205">
                  <a:moveTo>
                    <a:pt x="0" y="1089"/>
                  </a:moveTo>
                  <a:cubicBezTo>
                    <a:pt x="0" y="1153"/>
                    <a:pt x="51" y="1205"/>
                    <a:pt x="115" y="1205"/>
                  </a:cubicBezTo>
                  <a:cubicBezTo>
                    <a:pt x="1410" y="1205"/>
                    <a:pt x="1410" y="1205"/>
                    <a:pt x="1410" y="1205"/>
                  </a:cubicBezTo>
                  <a:cubicBezTo>
                    <a:pt x="1474" y="1205"/>
                    <a:pt x="1526" y="1153"/>
                    <a:pt x="1526" y="1089"/>
                  </a:cubicBezTo>
                  <a:cubicBezTo>
                    <a:pt x="1526" y="0"/>
                    <a:pt x="1526" y="0"/>
                    <a:pt x="15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10">
              <a:extLst>
                <a:ext uri="{FF2B5EF4-FFF2-40B4-BE49-F238E27FC236}">
                  <a16:creationId xmlns:a16="http://schemas.microsoft.com/office/drawing/2014/main" id="{55C720EE-C85F-2BC2-885D-94D3E9045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1325" y="3155950"/>
              <a:ext cx="2187575" cy="3976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1">
              <a:extLst>
                <a:ext uri="{FF2B5EF4-FFF2-40B4-BE49-F238E27FC236}">
                  <a16:creationId xmlns:a16="http://schemas.microsoft.com/office/drawing/2014/main" id="{46A8ABB0-EFE2-292C-1050-C413D6733FE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1325" y="1428750"/>
              <a:ext cx="2187575" cy="1727200"/>
            </a:xfrm>
            <a:custGeom>
              <a:avLst/>
              <a:gdLst>
                <a:gd name="T0" fmla="*/ 1526 w 1526"/>
                <a:gd name="T1" fmla="*/ 115 h 1205"/>
                <a:gd name="T2" fmla="*/ 1410 w 1526"/>
                <a:gd name="T3" fmla="*/ 0 h 1205"/>
                <a:gd name="T4" fmla="*/ 115 w 1526"/>
                <a:gd name="T5" fmla="*/ 0 h 1205"/>
                <a:gd name="T6" fmla="*/ 0 w 1526"/>
                <a:gd name="T7" fmla="*/ 115 h 1205"/>
                <a:gd name="T8" fmla="*/ 0 w 1526"/>
                <a:gd name="T9" fmla="*/ 1205 h 1205"/>
                <a:gd name="T10" fmla="*/ 1526 w 1526"/>
                <a:gd name="T11" fmla="*/ 1205 h 1205"/>
                <a:gd name="T12" fmla="*/ 1526 w 1526"/>
                <a:gd name="T13" fmla="*/ 115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6" h="1205">
                  <a:moveTo>
                    <a:pt x="1526" y="115"/>
                  </a:moveTo>
                  <a:cubicBezTo>
                    <a:pt x="1526" y="51"/>
                    <a:pt x="1474" y="0"/>
                    <a:pt x="1410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5"/>
                  </a:cubicBezTo>
                  <a:cubicBezTo>
                    <a:pt x="0" y="1205"/>
                    <a:pt x="0" y="1205"/>
                    <a:pt x="0" y="1205"/>
                  </a:cubicBezTo>
                  <a:cubicBezTo>
                    <a:pt x="1526" y="1205"/>
                    <a:pt x="1526" y="1205"/>
                    <a:pt x="1526" y="1205"/>
                  </a:cubicBezTo>
                  <a:lnTo>
                    <a:pt x="1526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360C2529-8990-9E97-5397-217BF2997590}"/>
              </a:ext>
            </a:extLst>
          </p:cNvPr>
          <p:cNvSpPr txBox="1"/>
          <p:nvPr/>
        </p:nvSpPr>
        <p:spPr>
          <a:xfrm>
            <a:off x="271848" y="5141964"/>
            <a:ext cx="68175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Not sure? C</a:t>
            </a:r>
            <a:r>
              <a:rPr lang="en-US" sz="3600" b="1">
                <a:solidFill>
                  <a:schemeClr val="bg1"/>
                </a:solidFill>
              </a:rPr>
              <a:t>heck </a:t>
            </a:r>
            <a:r>
              <a:rPr lang="en-US" sz="3600" b="1" dirty="0">
                <a:solidFill>
                  <a:schemeClr val="bg1"/>
                </a:solidFill>
              </a:rPr>
              <a:t>with the receptionist today </a:t>
            </a: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AEE2FC01-82E5-189F-6309-F2ACE92009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4497" y="2136712"/>
            <a:ext cx="3435178" cy="3370608"/>
          </a:xfrm>
          <a:prstGeom prst="rect">
            <a:avLst/>
          </a:prstGeom>
        </p:spPr>
      </p:pic>
      <p:pic>
        <p:nvPicPr>
          <p:cNvPr id="64" name="Picture 63" descr="A blue and black logo&#10;&#10;Description automatically generated with low confidence">
            <a:extLst>
              <a:ext uri="{FF2B5EF4-FFF2-40B4-BE49-F238E27FC236}">
                <a16:creationId xmlns:a16="http://schemas.microsoft.com/office/drawing/2014/main" id="{FD5EB30E-595B-A65A-FD1D-44C839AC9B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7350" y="0"/>
            <a:ext cx="1644650" cy="15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53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5FB6B022-5A59-20D5-89CA-5D6DC24D17B6}"/>
              </a:ext>
            </a:extLst>
          </p:cNvPr>
          <p:cNvGrpSpPr/>
          <p:nvPr/>
        </p:nvGrpSpPr>
        <p:grpSpPr>
          <a:xfrm rot="16200000">
            <a:off x="5224419" y="-2214350"/>
            <a:ext cx="1636069" cy="6400802"/>
            <a:chOff x="6791325" y="1428750"/>
            <a:chExt cx="2187575" cy="7431088"/>
          </a:xfrm>
          <a:solidFill>
            <a:schemeClr val="accent2"/>
          </a:solidFill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11C50093-F8F1-605C-D5D6-E6BC6804FD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1325" y="7132638"/>
              <a:ext cx="2187575" cy="1727200"/>
            </a:xfrm>
            <a:custGeom>
              <a:avLst/>
              <a:gdLst>
                <a:gd name="T0" fmla="*/ 0 w 1526"/>
                <a:gd name="T1" fmla="*/ 1089 h 1205"/>
                <a:gd name="T2" fmla="*/ 115 w 1526"/>
                <a:gd name="T3" fmla="*/ 1205 h 1205"/>
                <a:gd name="T4" fmla="*/ 1410 w 1526"/>
                <a:gd name="T5" fmla="*/ 1205 h 1205"/>
                <a:gd name="T6" fmla="*/ 1526 w 1526"/>
                <a:gd name="T7" fmla="*/ 1089 h 1205"/>
                <a:gd name="T8" fmla="*/ 1526 w 1526"/>
                <a:gd name="T9" fmla="*/ 0 h 1205"/>
                <a:gd name="T10" fmla="*/ 0 w 1526"/>
                <a:gd name="T11" fmla="*/ 0 h 1205"/>
                <a:gd name="T12" fmla="*/ 0 w 1526"/>
                <a:gd name="T13" fmla="*/ 1089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6" h="1205">
                  <a:moveTo>
                    <a:pt x="0" y="1089"/>
                  </a:moveTo>
                  <a:cubicBezTo>
                    <a:pt x="0" y="1153"/>
                    <a:pt x="51" y="1205"/>
                    <a:pt x="115" y="1205"/>
                  </a:cubicBezTo>
                  <a:cubicBezTo>
                    <a:pt x="1410" y="1205"/>
                    <a:pt x="1410" y="1205"/>
                    <a:pt x="1410" y="1205"/>
                  </a:cubicBezTo>
                  <a:cubicBezTo>
                    <a:pt x="1474" y="1205"/>
                    <a:pt x="1526" y="1153"/>
                    <a:pt x="1526" y="1089"/>
                  </a:cubicBezTo>
                  <a:cubicBezTo>
                    <a:pt x="1526" y="0"/>
                    <a:pt x="1526" y="0"/>
                    <a:pt x="152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2FD7DBFB-523A-D146-2859-8EC6313067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1325" y="3155950"/>
              <a:ext cx="2187575" cy="39766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FA7AA9D7-7C65-57AC-52FF-734B46D6DF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1325" y="1428750"/>
              <a:ext cx="2187575" cy="1727200"/>
            </a:xfrm>
            <a:custGeom>
              <a:avLst/>
              <a:gdLst>
                <a:gd name="T0" fmla="*/ 1526 w 1526"/>
                <a:gd name="T1" fmla="*/ 115 h 1205"/>
                <a:gd name="T2" fmla="*/ 1410 w 1526"/>
                <a:gd name="T3" fmla="*/ 0 h 1205"/>
                <a:gd name="T4" fmla="*/ 115 w 1526"/>
                <a:gd name="T5" fmla="*/ 0 h 1205"/>
                <a:gd name="T6" fmla="*/ 0 w 1526"/>
                <a:gd name="T7" fmla="*/ 115 h 1205"/>
                <a:gd name="T8" fmla="*/ 0 w 1526"/>
                <a:gd name="T9" fmla="*/ 1205 h 1205"/>
                <a:gd name="T10" fmla="*/ 1526 w 1526"/>
                <a:gd name="T11" fmla="*/ 1205 h 1205"/>
                <a:gd name="T12" fmla="*/ 1526 w 1526"/>
                <a:gd name="T13" fmla="*/ 115 h 1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6" h="1205">
                  <a:moveTo>
                    <a:pt x="1526" y="115"/>
                  </a:moveTo>
                  <a:cubicBezTo>
                    <a:pt x="1526" y="51"/>
                    <a:pt x="1474" y="0"/>
                    <a:pt x="1410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51" y="0"/>
                    <a:pt x="0" y="51"/>
                    <a:pt x="0" y="115"/>
                  </a:cubicBezTo>
                  <a:cubicBezTo>
                    <a:pt x="0" y="1205"/>
                    <a:pt x="0" y="1205"/>
                    <a:pt x="0" y="1205"/>
                  </a:cubicBezTo>
                  <a:cubicBezTo>
                    <a:pt x="1526" y="1205"/>
                    <a:pt x="1526" y="1205"/>
                    <a:pt x="1526" y="1205"/>
                  </a:cubicBezTo>
                  <a:lnTo>
                    <a:pt x="1526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11F18568-5CBA-EDAE-1C8B-2ECB8CB3B18C}"/>
              </a:ext>
            </a:extLst>
          </p:cNvPr>
          <p:cNvSpPr txBox="1"/>
          <p:nvPr/>
        </p:nvSpPr>
        <p:spPr>
          <a:xfrm>
            <a:off x="3406804" y="409326"/>
            <a:ext cx="5721178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Did you know?</a:t>
            </a:r>
          </a:p>
        </p:txBody>
      </p:sp>
      <p:sp>
        <p:nvSpPr>
          <p:cNvPr id="9" name="Google Shape;983;p36">
            <a:extLst>
              <a:ext uri="{FF2B5EF4-FFF2-40B4-BE49-F238E27FC236}">
                <a16:creationId xmlns:a16="http://schemas.microsoft.com/office/drawing/2014/main" id="{F6C95139-BCE9-90D1-30DB-4958CEACE8E8}"/>
              </a:ext>
            </a:extLst>
          </p:cNvPr>
          <p:cNvSpPr>
            <a:spLocks/>
          </p:cNvSpPr>
          <p:nvPr/>
        </p:nvSpPr>
        <p:spPr bwMode="auto">
          <a:xfrm>
            <a:off x="4675188" y="4291013"/>
            <a:ext cx="2860675" cy="2570162"/>
          </a:xfrm>
          <a:custGeom>
            <a:avLst/>
            <a:gdLst>
              <a:gd name="T0" fmla="*/ 2147483646 w 655"/>
              <a:gd name="T1" fmla="*/ 2147483646 h 588"/>
              <a:gd name="T2" fmla="*/ 2147483646 w 655"/>
              <a:gd name="T3" fmla="*/ 2147483646 h 588"/>
              <a:gd name="T4" fmla="*/ 2147483646 w 655"/>
              <a:gd name="T5" fmla="*/ 2147483646 h 588"/>
              <a:gd name="T6" fmla="*/ 2147483646 w 655"/>
              <a:gd name="T7" fmla="*/ 2147483646 h 588"/>
              <a:gd name="T8" fmla="*/ 2147483646 w 655"/>
              <a:gd name="T9" fmla="*/ 2147483646 h 588"/>
              <a:gd name="T10" fmla="*/ 2147483646 w 655"/>
              <a:gd name="T11" fmla="*/ 2147483646 h 588"/>
              <a:gd name="T12" fmla="*/ 2147483646 w 655"/>
              <a:gd name="T13" fmla="*/ 0 h 588"/>
              <a:gd name="T14" fmla="*/ 2147483646 w 655"/>
              <a:gd name="T15" fmla="*/ 2147483646 h 588"/>
              <a:gd name="T16" fmla="*/ 2147483646 w 655"/>
              <a:gd name="T17" fmla="*/ 2147483646 h 588"/>
              <a:gd name="T18" fmla="*/ 2147483646 w 655"/>
              <a:gd name="T19" fmla="*/ 2147483646 h 588"/>
              <a:gd name="T20" fmla="*/ 2147483646 w 655"/>
              <a:gd name="T21" fmla="*/ 2147483646 h 588"/>
              <a:gd name="T22" fmla="*/ 2147483646 w 655"/>
              <a:gd name="T23" fmla="*/ 2147483646 h 588"/>
              <a:gd name="T24" fmla="*/ 0 w 655"/>
              <a:gd name="T25" fmla="*/ 2147483646 h 58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55" h="588" extrusionOk="0">
                <a:moveTo>
                  <a:pt x="655" y="588"/>
                </a:moveTo>
                <a:cubicBezTo>
                  <a:pt x="617" y="550"/>
                  <a:pt x="571" y="523"/>
                  <a:pt x="522" y="501"/>
                </a:cubicBezTo>
                <a:cubicBezTo>
                  <a:pt x="501" y="491"/>
                  <a:pt x="478" y="483"/>
                  <a:pt x="456" y="474"/>
                </a:cubicBezTo>
                <a:cubicBezTo>
                  <a:pt x="415" y="458"/>
                  <a:pt x="403" y="415"/>
                  <a:pt x="434" y="385"/>
                </a:cubicBezTo>
                <a:cubicBezTo>
                  <a:pt x="496" y="323"/>
                  <a:pt x="519" y="247"/>
                  <a:pt x="516" y="163"/>
                </a:cubicBezTo>
                <a:cubicBezTo>
                  <a:pt x="513" y="74"/>
                  <a:pt x="461" y="27"/>
                  <a:pt x="379" y="7"/>
                </a:cubicBezTo>
                <a:cubicBezTo>
                  <a:pt x="362" y="2"/>
                  <a:pt x="344" y="0"/>
                  <a:pt x="328" y="0"/>
                </a:cubicBezTo>
                <a:cubicBezTo>
                  <a:pt x="311" y="0"/>
                  <a:pt x="294" y="2"/>
                  <a:pt x="276" y="7"/>
                </a:cubicBezTo>
                <a:cubicBezTo>
                  <a:pt x="195" y="27"/>
                  <a:pt x="143" y="74"/>
                  <a:pt x="139" y="163"/>
                </a:cubicBezTo>
                <a:cubicBezTo>
                  <a:pt x="136" y="247"/>
                  <a:pt x="159" y="322"/>
                  <a:pt x="222" y="385"/>
                </a:cubicBezTo>
                <a:cubicBezTo>
                  <a:pt x="252" y="416"/>
                  <a:pt x="241" y="458"/>
                  <a:pt x="199" y="474"/>
                </a:cubicBezTo>
                <a:cubicBezTo>
                  <a:pt x="177" y="483"/>
                  <a:pt x="155" y="491"/>
                  <a:pt x="133" y="501"/>
                </a:cubicBezTo>
                <a:cubicBezTo>
                  <a:pt x="84" y="523"/>
                  <a:pt x="39" y="550"/>
                  <a:pt x="0" y="588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/>
          <a:lstStyle/>
          <a:p>
            <a:endParaRPr lang="en-US" dirty="0"/>
          </a:p>
        </p:txBody>
      </p:sp>
      <p:sp>
        <p:nvSpPr>
          <p:cNvPr id="10" name="Google Shape;1002;p36">
            <a:extLst>
              <a:ext uri="{FF2B5EF4-FFF2-40B4-BE49-F238E27FC236}">
                <a16:creationId xmlns:a16="http://schemas.microsoft.com/office/drawing/2014/main" id="{6D5083A2-4772-CCE1-2138-EAD5709A4E03}"/>
              </a:ext>
            </a:extLst>
          </p:cNvPr>
          <p:cNvSpPr>
            <a:spLocks/>
          </p:cNvSpPr>
          <p:nvPr/>
        </p:nvSpPr>
        <p:spPr bwMode="auto">
          <a:xfrm>
            <a:off x="5625306" y="4466089"/>
            <a:ext cx="960437" cy="1122363"/>
          </a:xfrm>
          <a:custGeom>
            <a:avLst/>
            <a:gdLst>
              <a:gd name="T0" fmla="*/ 2147483646 w 220"/>
              <a:gd name="T1" fmla="*/ 2147483646 h 257"/>
              <a:gd name="T2" fmla="*/ 2147483646 w 220"/>
              <a:gd name="T3" fmla="*/ 2147483646 h 257"/>
              <a:gd name="T4" fmla="*/ 2147483646 w 220"/>
              <a:gd name="T5" fmla="*/ 2147483646 h 257"/>
              <a:gd name="T6" fmla="*/ 2147483646 w 220"/>
              <a:gd name="T7" fmla="*/ 2147483646 h 257"/>
              <a:gd name="T8" fmla="*/ 2147483646 w 220"/>
              <a:gd name="T9" fmla="*/ 2147483646 h 257"/>
              <a:gd name="T10" fmla="*/ 2147483646 w 220"/>
              <a:gd name="T11" fmla="*/ 2147483646 h 257"/>
              <a:gd name="T12" fmla="*/ 2147483646 w 220"/>
              <a:gd name="T13" fmla="*/ 2147483646 h 257"/>
              <a:gd name="T14" fmla="*/ 2147483646 w 220"/>
              <a:gd name="T15" fmla="*/ 2147483646 h 257"/>
              <a:gd name="T16" fmla="*/ 2147483646 w 220"/>
              <a:gd name="T17" fmla="*/ 2147483646 h 257"/>
              <a:gd name="T18" fmla="*/ 2147483646 w 220"/>
              <a:gd name="T19" fmla="*/ 2147483646 h 257"/>
              <a:gd name="T20" fmla="*/ 2147483646 w 220"/>
              <a:gd name="T21" fmla="*/ 2147483646 h 257"/>
              <a:gd name="T22" fmla="*/ 2147483646 w 220"/>
              <a:gd name="T23" fmla="*/ 2147483646 h 257"/>
              <a:gd name="T24" fmla="*/ 2147483646 w 220"/>
              <a:gd name="T25" fmla="*/ 2147483646 h 257"/>
              <a:gd name="T26" fmla="*/ 2147483646 w 220"/>
              <a:gd name="T27" fmla="*/ 2147483646 h 257"/>
              <a:gd name="T28" fmla="*/ 2147483646 w 220"/>
              <a:gd name="T29" fmla="*/ 2147483646 h 257"/>
              <a:gd name="T30" fmla="*/ 2147483646 w 220"/>
              <a:gd name="T31" fmla="*/ 2147483646 h 257"/>
              <a:gd name="T32" fmla="*/ 2147483646 w 220"/>
              <a:gd name="T33" fmla="*/ 2147483646 h 257"/>
              <a:gd name="T34" fmla="*/ 2147483646 w 220"/>
              <a:gd name="T35" fmla="*/ 2147483646 h 257"/>
              <a:gd name="T36" fmla="*/ 2147483646 w 220"/>
              <a:gd name="T37" fmla="*/ 2147483646 h 257"/>
              <a:gd name="T38" fmla="*/ 2147483646 w 220"/>
              <a:gd name="T39" fmla="*/ 2147483646 h 257"/>
              <a:gd name="T40" fmla="*/ 2147483646 w 220"/>
              <a:gd name="T41" fmla="*/ 2147483646 h 257"/>
              <a:gd name="T42" fmla="*/ 2147483646 w 220"/>
              <a:gd name="T43" fmla="*/ 2147483646 h 257"/>
              <a:gd name="T44" fmla="*/ 2147483646 w 220"/>
              <a:gd name="T45" fmla="*/ 2147483646 h 257"/>
              <a:gd name="T46" fmla="*/ 0 w 220"/>
              <a:gd name="T47" fmla="*/ 2147483646 h 257"/>
              <a:gd name="T48" fmla="*/ 2147483646 w 220"/>
              <a:gd name="T49" fmla="*/ 2147483646 h 257"/>
              <a:gd name="T50" fmla="*/ 2147483646 w 220"/>
              <a:gd name="T51" fmla="*/ 2147483646 h 257"/>
              <a:gd name="T52" fmla="*/ 2147483646 w 220"/>
              <a:gd name="T53" fmla="*/ 2147483646 h 257"/>
              <a:gd name="T54" fmla="*/ 2147483646 w 220"/>
              <a:gd name="T55" fmla="*/ 2147483646 h 257"/>
              <a:gd name="T56" fmla="*/ 2147483646 w 220"/>
              <a:gd name="T57" fmla="*/ 2147483646 h 257"/>
              <a:gd name="T58" fmla="*/ 2147483646 w 220"/>
              <a:gd name="T59" fmla="*/ 2147483646 h 257"/>
              <a:gd name="T60" fmla="*/ 2147483646 w 220"/>
              <a:gd name="T61" fmla="*/ 2147483646 h 257"/>
              <a:gd name="T62" fmla="*/ 2147483646 w 220"/>
              <a:gd name="T63" fmla="*/ 2147483646 h 257"/>
              <a:gd name="T64" fmla="*/ 2147483646 w 220"/>
              <a:gd name="T65" fmla="*/ 2147483646 h 257"/>
              <a:gd name="T66" fmla="*/ 2147483646 w 220"/>
              <a:gd name="T67" fmla="*/ 2147483646 h 257"/>
              <a:gd name="T68" fmla="*/ 2147483646 w 220"/>
              <a:gd name="T69" fmla="*/ 2147483646 h 257"/>
              <a:gd name="T70" fmla="*/ 2147483646 w 220"/>
              <a:gd name="T71" fmla="*/ 2147483646 h 257"/>
              <a:gd name="T72" fmla="*/ 2147483646 w 220"/>
              <a:gd name="T73" fmla="*/ 2147483646 h 257"/>
              <a:gd name="T74" fmla="*/ 2147483646 w 220"/>
              <a:gd name="T75" fmla="*/ 2147483646 h 257"/>
              <a:gd name="T76" fmla="*/ 2147483646 w 220"/>
              <a:gd name="T77" fmla="*/ 2147483646 h 257"/>
              <a:gd name="T78" fmla="*/ 2147483646 w 220"/>
              <a:gd name="T79" fmla="*/ 2147483646 h 257"/>
              <a:gd name="T80" fmla="*/ 2147483646 w 220"/>
              <a:gd name="T81" fmla="*/ 2147483646 h 257"/>
              <a:gd name="T82" fmla="*/ 2147483646 w 220"/>
              <a:gd name="T83" fmla="*/ 2147483646 h 257"/>
              <a:gd name="T84" fmla="*/ 2147483646 w 220"/>
              <a:gd name="T85" fmla="*/ 2147483646 h 257"/>
              <a:gd name="T86" fmla="*/ 2147483646 w 220"/>
              <a:gd name="T87" fmla="*/ 0 h 257"/>
              <a:gd name="T88" fmla="*/ 2147483646 w 220"/>
              <a:gd name="T89" fmla="*/ 2147483646 h 25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220" h="257" extrusionOk="0">
                <a:moveTo>
                  <a:pt x="126" y="257"/>
                </a:moveTo>
                <a:cubicBezTo>
                  <a:pt x="91" y="257"/>
                  <a:pt x="91" y="257"/>
                  <a:pt x="91" y="257"/>
                </a:cubicBezTo>
                <a:cubicBezTo>
                  <a:pt x="88" y="257"/>
                  <a:pt x="86" y="255"/>
                  <a:pt x="86" y="252"/>
                </a:cubicBezTo>
                <a:cubicBezTo>
                  <a:pt x="86" y="249"/>
                  <a:pt x="88" y="247"/>
                  <a:pt x="91" y="247"/>
                </a:cubicBezTo>
                <a:cubicBezTo>
                  <a:pt x="126" y="247"/>
                  <a:pt x="126" y="247"/>
                  <a:pt x="126" y="247"/>
                </a:cubicBezTo>
                <a:cubicBezTo>
                  <a:pt x="129" y="247"/>
                  <a:pt x="131" y="249"/>
                  <a:pt x="131" y="252"/>
                </a:cubicBezTo>
                <a:cubicBezTo>
                  <a:pt x="131" y="255"/>
                  <a:pt x="129" y="257"/>
                  <a:pt x="126" y="257"/>
                </a:cubicBezTo>
                <a:close/>
                <a:moveTo>
                  <a:pt x="136" y="240"/>
                </a:moveTo>
                <a:cubicBezTo>
                  <a:pt x="81" y="240"/>
                  <a:pt x="81" y="240"/>
                  <a:pt x="81" y="240"/>
                </a:cubicBezTo>
                <a:cubicBezTo>
                  <a:pt x="78" y="240"/>
                  <a:pt x="76" y="238"/>
                  <a:pt x="76" y="236"/>
                </a:cubicBezTo>
                <a:cubicBezTo>
                  <a:pt x="76" y="233"/>
                  <a:pt x="78" y="231"/>
                  <a:pt x="81" y="231"/>
                </a:cubicBezTo>
                <a:cubicBezTo>
                  <a:pt x="136" y="231"/>
                  <a:pt x="136" y="231"/>
                  <a:pt x="136" y="231"/>
                </a:cubicBezTo>
                <a:cubicBezTo>
                  <a:pt x="139" y="231"/>
                  <a:pt x="141" y="233"/>
                  <a:pt x="141" y="236"/>
                </a:cubicBezTo>
                <a:cubicBezTo>
                  <a:pt x="141" y="238"/>
                  <a:pt x="139" y="240"/>
                  <a:pt x="136" y="240"/>
                </a:cubicBezTo>
                <a:close/>
                <a:moveTo>
                  <a:pt x="108" y="222"/>
                </a:moveTo>
                <a:cubicBezTo>
                  <a:pt x="98" y="222"/>
                  <a:pt x="88" y="222"/>
                  <a:pt x="87" y="222"/>
                </a:cubicBezTo>
                <a:cubicBezTo>
                  <a:pt x="87" y="222"/>
                  <a:pt x="87" y="222"/>
                  <a:pt x="87" y="222"/>
                </a:cubicBezTo>
                <a:cubicBezTo>
                  <a:pt x="77" y="222"/>
                  <a:pt x="72" y="219"/>
                  <a:pt x="70" y="210"/>
                </a:cubicBezTo>
                <a:cubicBezTo>
                  <a:pt x="70" y="206"/>
                  <a:pt x="69" y="203"/>
                  <a:pt x="69" y="199"/>
                </a:cubicBezTo>
                <a:cubicBezTo>
                  <a:pt x="69" y="194"/>
                  <a:pt x="69" y="189"/>
                  <a:pt x="67" y="186"/>
                </a:cubicBezTo>
                <a:cubicBezTo>
                  <a:pt x="59" y="172"/>
                  <a:pt x="54" y="163"/>
                  <a:pt x="47" y="149"/>
                </a:cubicBezTo>
                <a:cubicBezTo>
                  <a:pt x="40" y="135"/>
                  <a:pt x="33" y="114"/>
                  <a:pt x="38" y="95"/>
                </a:cubicBezTo>
                <a:cubicBezTo>
                  <a:pt x="44" y="70"/>
                  <a:pt x="70" y="46"/>
                  <a:pt x="108" y="46"/>
                </a:cubicBezTo>
                <a:cubicBezTo>
                  <a:pt x="146" y="46"/>
                  <a:pt x="172" y="70"/>
                  <a:pt x="178" y="95"/>
                </a:cubicBezTo>
                <a:cubicBezTo>
                  <a:pt x="183" y="114"/>
                  <a:pt x="176" y="135"/>
                  <a:pt x="169" y="149"/>
                </a:cubicBezTo>
                <a:cubicBezTo>
                  <a:pt x="161" y="163"/>
                  <a:pt x="156" y="172"/>
                  <a:pt x="149" y="186"/>
                </a:cubicBezTo>
                <a:cubicBezTo>
                  <a:pt x="147" y="189"/>
                  <a:pt x="147" y="194"/>
                  <a:pt x="146" y="199"/>
                </a:cubicBezTo>
                <a:cubicBezTo>
                  <a:pt x="146" y="203"/>
                  <a:pt x="146" y="206"/>
                  <a:pt x="145" y="210"/>
                </a:cubicBezTo>
                <a:cubicBezTo>
                  <a:pt x="143" y="219"/>
                  <a:pt x="139" y="222"/>
                  <a:pt x="129" y="222"/>
                </a:cubicBezTo>
                <a:cubicBezTo>
                  <a:pt x="129" y="222"/>
                  <a:pt x="118" y="222"/>
                  <a:pt x="108" y="222"/>
                </a:cubicBezTo>
                <a:close/>
                <a:moveTo>
                  <a:pt x="87" y="213"/>
                </a:moveTo>
                <a:cubicBezTo>
                  <a:pt x="88" y="213"/>
                  <a:pt x="128" y="213"/>
                  <a:pt x="129" y="213"/>
                </a:cubicBezTo>
                <a:cubicBezTo>
                  <a:pt x="135" y="213"/>
                  <a:pt x="135" y="212"/>
                  <a:pt x="136" y="208"/>
                </a:cubicBezTo>
                <a:cubicBezTo>
                  <a:pt x="137" y="205"/>
                  <a:pt x="137" y="202"/>
                  <a:pt x="137" y="199"/>
                </a:cubicBezTo>
                <a:cubicBezTo>
                  <a:pt x="137" y="193"/>
                  <a:pt x="137" y="186"/>
                  <a:pt x="140" y="181"/>
                </a:cubicBezTo>
                <a:cubicBezTo>
                  <a:pt x="148" y="168"/>
                  <a:pt x="153" y="158"/>
                  <a:pt x="160" y="144"/>
                </a:cubicBezTo>
                <a:cubicBezTo>
                  <a:pt x="165" y="134"/>
                  <a:pt x="173" y="115"/>
                  <a:pt x="169" y="97"/>
                </a:cubicBezTo>
                <a:cubicBezTo>
                  <a:pt x="164" y="77"/>
                  <a:pt x="141" y="55"/>
                  <a:pt x="108" y="55"/>
                </a:cubicBezTo>
                <a:cubicBezTo>
                  <a:pt x="75" y="55"/>
                  <a:pt x="52" y="77"/>
                  <a:pt x="47" y="97"/>
                </a:cubicBezTo>
                <a:cubicBezTo>
                  <a:pt x="42" y="115"/>
                  <a:pt x="50" y="134"/>
                  <a:pt x="56" y="144"/>
                </a:cubicBezTo>
                <a:cubicBezTo>
                  <a:pt x="63" y="158"/>
                  <a:pt x="68" y="168"/>
                  <a:pt x="75" y="181"/>
                </a:cubicBezTo>
                <a:cubicBezTo>
                  <a:pt x="78" y="186"/>
                  <a:pt x="79" y="193"/>
                  <a:pt x="79" y="199"/>
                </a:cubicBezTo>
                <a:cubicBezTo>
                  <a:pt x="79" y="202"/>
                  <a:pt x="79" y="205"/>
                  <a:pt x="80" y="208"/>
                </a:cubicBezTo>
                <a:cubicBezTo>
                  <a:pt x="81" y="212"/>
                  <a:pt x="81" y="213"/>
                  <a:pt x="87" y="213"/>
                </a:cubicBezTo>
                <a:cubicBezTo>
                  <a:pt x="87" y="213"/>
                  <a:pt x="87" y="213"/>
                  <a:pt x="87" y="213"/>
                </a:cubicBezTo>
                <a:close/>
                <a:moveTo>
                  <a:pt x="24" y="118"/>
                </a:moveTo>
                <a:cubicBezTo>
                  <a:pt x="5" y="118"/>
                  <a:pt x="5" y="118"/>
                  <a:pt x="5" y="118"/>
                </a:cubicBezTo>
                <a:cubicBezTo>
                  <a:pt x="2" y="118"/>
                  <a:pt x="0" y="116"/>
                  <a:pt x="0" y="113"/>
                </a:cubicBezTo>
                <a:cubicBezTo>
                  <a:pt x="0" y="110"/>
                  <a:pt x="2" y="108"/>
                  <a:pt x="5" y="108"/>
                </a:cubicBezTo>
                <a:cubicBezTo>
                  <a:pt x="24" y="108"/>
                  <a:pt x="24" y="108"/>
                  <a:pt x="24" y="108"/>
                </a:cubicBezTo>
                <a:cubicBezTo>
                  <a:pt x="26" y="108"/>
                  <a:pt x="28" y="110"/>
                  <a:pt x="28" y="113"/>
                </a:cubicBezTo>
                <a:cubicBezTo>
                  <a:pt x="28" y="116"/>
                  <a:pt x="26" y="118"/>
                  <a:pt x="24" y="118"/>
                </a:cubicBezTo>
                <a:close/>
                <a:moveTo>
                  <a:pt x="215" y="114"/>
                </a:moveTo>
                <a:cubicBezTo>
                  <a:pt x="192" y="114"/>
                  <a:pt x="192" y="114"/>
                  <a:pt x="192" y="114"/>
                </a:cubicBezTo>
                <a:cubicBezTo>
                  <a:pt x="190" y="114"/>
                  <a:pt x="187" y="112"/>
                  <a:pt x="187" y="110"/>
                </a:cubicBezTo>
                <a:cubicBezTo>
                  <a:pt x="187" y="107"/>
                  <a:pt x="190" y="105"/>
                  <a:pt x="192" y="105"/>
                </a:cubicBezTo>
                <a:cubicBezTo>
                  <a:pt x="215" y="105"/>
                  <a:pt x="215" y="105"/>
                  <a:pt x="215" y="105"/>
                </a:cubicBezTo>
                <a:cubicBezTo>
                  <a:pt x="218" y="105"/>
                  <a:pt x="220" y="107"/>
                  <a:pt x="220" y="110"/>
                </a:cubicBezTo>
                <a:cubicBezTo>
                  <a:pt x="220" y="112"/>
                  <a:pt x="218" y="114"/>
                  <a:pt x="215" y="114"/>
                </a:cubicBezTo>
                <a:close/>
                <a:moveTo>
                  <a:pt x="65" y="110"/>
                </a:moveTo>
                <a:cubicBezTo>
                  <a:pt x="64" y="110"/>
                  <a:pt x="64" y="110"/>
                  <a:pt x="64" y="110"/>
                </a:cubicBezTo>
                <a:cubicBezTo>
                  <a:pt x="61" y="110"/>
                  <a:pt x="59" y="107"/>
                  <a:pt x="60" y="104"/>
                </a:cubicBezTo>
                <a:cubicBezTo>
                  <a:pt x="65" y="87"/>
                  <a:pt x="83" y="69"/>
                  <a:pt x="110" y="69"/>
                </a:cubicBezTo>
                <a:cubicBezTo>
                  <a:pt x="110" y="69"/>
                  <a:pt x="110" y="69"/>
                  <a:pt x="110" y="69"/>
                </a:cubicBezTo>
                <a:cubicBezTo>
                  <a:pt x="113" y="69"/>
                  <a:pt x="115" y="71"/>
                  <a:pt x="115" y="74"/>
                </a:cubicBezTo>
                <a:cubicBezTo>
                  <a:pt x="115" y="76"/>
                  <a:pt x="113" y="79"/>
                  <a:pt x="110" y="79"/>
                </a:cubicBezTo>
                <a:cubicBezTo>
                  <a:pt x="88" y="79"/>
                  <a:pt x="73" y="93"/>
                  <a:pt x="69" y="107"/>
                </a:cubicBezTo>
                <a:cubicBezTo>
                  <a:pt x="69" y="109"/>
                  <a:pt x="67" y="110"/>
                  <a:pt x="65" y="110"/>
                </a:cubicBezTo>
                <a:close/>
                <a:moveTo>
                  <a:pt x="169" y="58"/>
                </a:moveTo>
                <a:cubicBezTo>
                  <a:pt x="168" y="58"/>
                  <a:pt x="167" y="57"/>
                  <a:pt x="166" y="56"/>
                </a:cubicBezTo>
                <a:cubicBezTo>
                  <a:pt x="164" y="55"/>
                  <a:pt x="164" y="52"/>
                  <a:pt x="166" y="50"/>
                </a:cubicBezTo>
                <a:cubicBezTo>
                  <a:pt x="182" y="33"/>
                  <a:pt x="182" y="33"/>
                  <a:pt x="182" y="33"/>
                </a:cubicBezTo>
                <a:cubicBezTo>
                  <a:pt x="184" y="32"/>
                  <a:pt x="187" y="32"/>
                  <a:pt x="189" y="33"/>
                </a:cubicBezTo>
                <a:cubicBezTo>
                  <a:pt x="191" y="35"/>
                  <a:pt x="191" y="38"/>
                  <a:pt x="189" y="40"/>
                </a:cubicBezTo>
                <a:cubicBezTo>
                  <a:pt x="173" y="56"/>
                  <a:pt x="173" y="56"/>
                  <a:pt x="173" y="56"/>
                </a:cubicBezTo>
                <a:cubicBezTo>
                  <a:pt x="172" y="57"/>
                  <a:pt x="170" y="58"/>
                  <a:pt x="169" y="58"/>
                </a:cubicBezTo>
                <a:close/>
                <a:moveTo>
                  <a:pt x="48" y="58"/>
                </a:moveTo>
                <a:cubicBezTo>
                  <a:pt x="46" y="58"/>
                  <a:pt x="45" y="57"/>
                  <a:pt x="44" y="56"/>
                </a:cubicBezTo>
                <a:cubicBezTo>
                  <a:pt x="28" y="40"/>
                  <a:pt x="28" y="40"/>
                  <a:pt x="28" y="40"/>
                </a:cubicBezTo>
                <a:cubicBezTo>
                  <a:pt x="26" y="38"/>
                  <a:pt x="26" y="35"/>
                  <a:pt x="28" y="33"/>
                </a:cubicBezTo>
                <a:cubicBezTo>
                  <a:pt x="30" y="32"/>
                  <a:pt x="33" y="32"/>
                  <a:pt x="35" y="33"/>
                </a:cubicBezTo>
                <a:cubicBezTo>
                  <a:pt x="51" y="50"/>
                  <a:pt x="51" y="50"/>
                  <a:pt x="51" y="50"/>
                </a:cubicBezTo>
                <a:cubicBezTo>
                  <a:pt x="53" y="52"/>
                  <a:pt x="53" y="55"/>
                  <a:pt x="51" y="56"/>
                </a:cubicBezTo>
                <a:cubicBezTo>
                  <a:pt x="50" y="57"/>
                  <a:pt x="49" y="58"/>
                  <a:pt x="48" y="58"/>
                </a:cubicBezTo>
                <a:close/>
                <a:moveTo>
                  <a:pt x="108" y="36"/>
                </a:moveTo>
                <a:cubicBezTo>
                  <a:pt x="105" y="36"/>
                  <a:pt x="103" y="34"/>
                  <a:pt x="103" y="31"/>
                </a:cubicBezTo>
                <a:cubicBezTo>
                  <a:pt x="103" y="4"/>
                  <a:pt x="103" y="4"/>
                  <a:pt x="103" y="4"/>
                </a:cubicBezTo>
                <a:cubicBezTo>
                  <a:pt x="103" y="2"/>
                  <a:pt x="105" y="0"/>
                  <a:pt x="108" y="0"/>
                </a:cubicBezTo>
                <a:cubicBezTo>
                  <a:pt x="110" y="0"/>
                  <a:pt x="113" y="2"/>
                  <a:pt x="113" y="4"/>
                </a:cubicBezTo>
                <a:cubicBezTo>
                  <a:pt x="113" y="31"/>
                  <a:pt x="113" y="31"/>
                  <a:pt x="113" y="31"/>
                </a:cubicBezTo>
                <a:cubicBezTo>
                  <a:pt x="113" y="34"/>
                  <a:pt x="110" y="36"/>
                  <a:pt x="108" y="3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C2212221-1AED-C4F7-9D57-A28551B419FA}"/>
              </a:ext>
            </a:extLst>
          </p:cNvPr>
          <p:cNvSpPr>
            <a:spLocks/>
          </p:cNvSpPr>
          <p:nvPr/>
        </p:nvSpPr>
        <p:spPr bwMode="auto">
          <a:xfrm>
            <a:off x="496812" y="1460433"/>
            <a:ext cx="2269973" cy="1826700"/>
          </a:xfrm>
          <a:custGeom>
            <a:avLst/>
            <a:gdLst>
              <a:gd name="T0" fmla="*/ 112 w 1511"/>
              <a:gd name="T1" fmla="*/ 384 h 1280"/>
              <a:gd name="T2" fmla="*/ 264 w 1511"/>
              <a:gd name="T3" fmla="*/ 552 h 1280"/>
              <a:gd name="T4" fmla="*/ 243 w 1511"/>
              <a:gd name="T5" fmla="*/ 682 h 1280"/>
              <a:gd name="T6" fmla="*/ 153 w 1511"/>
              <a:gd name="T7" fmla="*/ 749 h 1280"/>
              <a:gd name="T8" fmla="*/ 83 w 1511"/>
              <a:gd name="T9" fmla="*/ 732 h 1280"/>
              <a:gd name="T10" fmla="*/ 124 w 1511"/>
              <a:gd name="T11" fmla="*/ 1101 h 1280"/>
              <a:gd name="T12" fmla="*/ 635 w 1511"/>
              <a:gd name="T13" fmla="*/ 1081 h 1280"/>
              <a:gd name="T14" fmla="*/ 660 w 1511"/>
              <a:gd name="T15" fmla="*/ 1100 h 1280"/>
              <a:gd name="T16" fmla="*/ 646 w 1511"/>
              <a:gd name="T17" fmla="*/ 1128 h 1280"/>
              <a:gd name="T18" fmla="*/ 587 w 1511"/>
              <a:gd name="T19" fmla="*/ 1200 h 1280"/>
              <a:gd name="T20" fmla="*/ 725 w 1511"/>
              <a:gd name="T21" fmla="*/ 1277 h 1280"/>
              <a:gd name="T22" fmla="*/ 855 w 1511"/>
              <a:gd name="T23" fmla="*/ 1189 h 1280"/>
              <a:gd name="T24" fmla="*/ 791 w 1511"/>
              <a:gd name="T25" fmla="*/ 1122 h 1280"/>
              <a:gd name="T26" fmla="*/ 775 w 1511"/>
              <a:gd name="T27" fmla="*/ 1095 h 1280"/>
              <a:gd name="T28" fmla="*/ 798 w 1511"/>
              <a:gd name="T29" fmla="*/ 1074 h 1280"/>
              <a:gd name="T30" fmla="*/ 1329 w 1511"/>
              <a:gd name="T31" fmla="*/ 1053 h 1280"/>
              <a:gd name="T32" fmla="*/ 1311 w 1511"/>
              <a:gd name="T33" fmla="*/ 600 h 1280"/>
              <a:gd name="T34" fmla="*/ 1330 w 1511"/>
              <a:gd name="T35" fmla="*/ 575 h 1280"/>
              <a:gd name="T36" fmla="*/ 1359 w 1511"/>
              <a:gd name="T37" fmla="*/ 588 h 1280"/>
              <a:gd name="T38" fmla="*/ 1430 w 1511"/>
              <a:gd name="T39" fmla="*/ 647 h 1280"/>
              <a:gd name="T40" fmla="*/ 1508 w 1511"/>
              <a:gd name="T41" fmla="*/ 510 h 1280"/>
              <a:gd name="T42" fmla="*/ 1477 w 1511"/>
              <a:gd name="T43" fmla="*/ 413 h 1280"/>
              <a:gd name="T44" fmla="*/ 1420 w 1511"/>
              <a:gd name="T45" fmla="*/ 379 h 1280"/>
              <a:gd name="T46" fmla="*/ 1353 w 1511"/>
              <a:gd name="T47" fmla="*/ 444 h 1280"/>
              <a:gd name="T48" fmla="*/ 1326 w 1511"/>
              <a:gd name="T49" fmla="*/ 460 h 1280"/>
              <a:gd name="T50" fmla="*/ 1305 w 1511"/>
              <a:gd name="T51" fmla="*/ 436 h 1280"/>
              <a:gd name="T52" fmla="*/ 1288 w 1511"/>
              <a:gd name="T53" fmla="*/ 0 h 1280"/>
              <a:gd name="T54" fmla="*/ 0 w 1511"/>
              <a:gd name="T55" fmla="*/ 0 h 1280"/>
              <a:gd name="T56" fmla="*/ 48 w 1511"/>
              <a:gd name="T57" fmla="*/ 417 h 1280"/>
              <a:gd name="T58" fmla="*/ 112 w 1511"/>
              <a:gd name="T59" fmla="*/ 384 h 1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511" h="1280">
                <a:moveTo>
                  <a:pt x="112" y="384"/>
                </a:moveTo>
                <a:cubicBezTo>
                  <a:pt x="186" y="376"/>
                  <a:pt x="253" y="450"/>
                  <a:pt x="264" y="552"/>
                </a:cubicBezTo>
                <a:cubicBezTo>
                  <a:pt x="269" y="599"/>
                  <a:pt x="262" y="645"/>
                  <a:pt x="243" y="682"/>
                </a:cubicBezTo>
                <a:cubicBezTo>
                  <a:pt x="222" y="721"/>
                  <a:pt x="190" y="745"/>
                  <a:pt x="153" y="749"/>
                </a:cubicBezTo>
                <a:cubicBezTo>
                  <a:pt x="129" y="752"/>
                  <a:pt x="105" y="746"/>
                  <a:pt x="83" y="732"/>
                </a:cubicBezTo>
                <a:cubicBezTo>
                  <a:pt x="124" y="1101"/>
                  <a:pt x="124" y="1101"/>
                  <a:pt x="124" y="1101"/>
                </a:cubicBezTo>
                <a:cubicBezTo>
                  <a:pt x="635" y="1081"/>
                  <a:pt x="635" y="1081"/>
                  <a:pt x="635" y="1081"/>
                </a:cubicBezTo>
                <a:cubicBezTo>
                  <a:pt x="647" y="1080"/>
                  <a:pt x="657" y="1088"/>
                  <a:pt x="660" y="1100"/>
                </a:cubicBezTo>
                <a:cubicBezTo>
                  <a:pt x="663" y="1111"/>
                  <a:pt x="657" y="1123"/>
                  <a:pt x="646" y="1128"/>
                </a:cubicBezTo>
                <a:cubicBezTo>
                  <a:pt x="609" y="1145"/>
                  <a:pt x="586" y="1173"/>
                  <a:pt x="587" y="1200"/>
                </a:cubicBezTo>
                <a:cubicBezTo>
                  <a:pt x="589" y="1245"/>
                  <a:pt x="652" y="1280"/>
                  <a:pt x="725" y="1277"/>
                </a:cubicBezTo>
                <a:cubicBezTo>
                  <a:pt x="797" y="1274"/>
                  <a:pt x="857" y="1234"/>
                  <a:pt x="855" y="1189"/>
                </a:cubicBezTo>
                <a:cubicBezTo>
                  <a:pt x="854" y="1162"/>
                  <a:pt x="830" y="1136"/>
                  <a:pt x="791" y="1122"/>
                </a:cubicBezTo>
                <a:cubicBezTo>
                  <a:pt x="780" y="1118"/>
                  <a:pt x="773" y="1107"/>
                  <a:pt x="775" y="1095"/>
                </a:cubicBezTo>
                <a:cubicBezTo>
                  <a:pt x="777" y="1084"/>
                  <a:pt x="787" y="1075"/>
                  <a:pt x="798" y="1074"/>
                </a:cubicBezTo>
                <a:cubicBezTo>
                  <a:pt x="1329" y="1053"/>
                  <a:pt x="1329" y="1053"/>
                  <a:pt x="1329" y="1053"/>
                </a:cubicBezTo>
                <a:cubicBezTo>
                  <a:pt x="1311" y="600"/>
                  <a:pt x="1311" y="600"/>
                  <a:pt x="1311" y="600"/>
                </a:cubicBezTo>
                <a:cubicBezTo>
                  <a:pt x="1311" y="588"/>
                  <a:pt x="1319" y="577"/>
                  <a:pt x="1330" y="575"/>
                </a:cubicBezTo>
                <a:cubicBezTo>
                  <a:pt x="1342" y="572"/>
                  <a:pt x="1354" y="578"/>
                  <a:pt x="1359" y="588"/>
                </a:cubicBezTo>
                <a:cubicBezTo>
                  <a:pt x="1376" y="626"/>
                  <a:pt x="1403" y="648"/>
                  <a:pt x="1430" y="647"/>
                </a:cubicBezTo>
                <a:cubicBezTo>
                  <a:pt x="1475" y="646"/>
                  <a:pt x="1511" y="583"/>
                  <a:pt x="1508" y="510"/>
                </a:cubicBezTo>
                <a:cubicBezTo>
                  <a:pt x="1506" y="473"/>
                  <a:pt x="1495" y="438"/>
                  <a:pt x="1477" y="413"/>
                </a:cubicBezTo>
                <a:cubicBezTo>
                  <a:pt x="1460" y="391"/>
                  <a:pt x="1440" y="379"/>
                  <a:pt x="1420" y="379"/>
                </a:cubicBezTo>
                <a:cubicBezTo>
                  <a:pt x="1393" y="381"/>
                  <a:pt x="1367" y="405"/>
                  <a:pt x="1353" y="444"/>
                </a:cubicBezTo>
                <a:cubicBezTo>
                  <a:pt x="1349" y="455"/>
                  <a:pt x="1338" y="462"/>
                  <a:pt x="1326" y="460"/>
                </a:cubicBezTo>
                <a:cubicBezTo>
                  <a:pt x="1314" y="458"/>
                  <a:pt x="1305" y="448"/>
                  <a:pt x="1305" y="436"/>
                </a:cubicBezTo>
                <a:cubicBezTo>
                  <a:pt x="1288" y="0"/>
                  <a:pt x="1288" y="0"/>
                  <a:pt x="1288" y="0"/>
                </a:cubicBezTo>
                <a:cubicBezTo>
                  <a:pt x="0" y="0"/>
                  <a:pt x="0" y="0"/>
                  <a:pt x="0" y="0"/>
                </a:cubicBezTo>
                <a:cubicBezTo>
                  <a:pt x="48" y="417"/>
                  <a:pt x="48" y="417"/>
                  <a:pt x="48" y="417"/>
                </a:cubicBezTo>
                <a:cubicBezTo>
                  <a:pt x="66" y="399"/>
                  <a:pt x="88" y="387"/>
                  <a:pt x="112" y="384"/>
                </a:cubicBezTo>
                <a:close/>
              </a:path>
            </a:pathLst>
          </a:custGeom>
          <a:solidFill>
            <a:srgbClr val="FE9D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933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2E4F9F56-BD7D-D060-ED79-A4112C4A8520}"/>
              </a:ext>
            </a:extLst>
          </p:cNvPr>
          <p:cNvSpPr>
            <a:spLocks/>
          </p:cNvSpPr>
          <p:nvPr/>
        </p:nvSpPr>
        <p:spPr bwMode="auto">
          <a:xfrm>
            <a:off x="9857126" y="1543560"/>
            <a:ext cx="2010547" cy="1636069"/>
          </a:xfrm>
          <a:custGeom>
            <a:avLst/>
            <a:gdLst>
              <a:gd name="T0" fmla="*/ 81 w 1524"/>
              <a:gd name="T1" fmla="*/ 330 h 1051"/>
              <a:gd name="T2" fmla="*/ 180 w 1524"/>
              <a:gd name="T3" fmla="*/ 383 h 1051"/>
              <a:gd name="T4" fmla="*/ 220 w 1524"/>
              <a:gd name="T5" fmla="*/ 508 h 1051"/>
              <a:gd name="T6" fmla="*/ 95 w 1524"/>
              <a:gd name="T7" fmla="*/ 697 h 1051"/>
              <a:gd name="T8" fmla="*/ 27 w 1524"/>
              <a:gd name="T9" fmla="*/ 674 h 1051"/>
              <a:gd name="T10" fmla="*/ 42 w 1524"/>
              <a:gd name="T11" fmla="*/ 1051 h 1051"/>
              <a:gd name="T12" fmla="*/ 418 w 1524"/>
              <a:gd name="T13" fmla="*/ 1037 h 1051"/>
              <a:gd name="T14" fmla="*/ 390 w 1524"/>
              <a:gd name="T15" fmla="*/ 970 h 1051"/>
              <a:gd name="T16" fmla="*/ 443 w 1524"/>
              <a:gd name="T17" fmla="*/ 872 h 1051"/>
              <a:gd name="T18" fmla="*/ 568 w 1524"/>
              <a:gd name="T19" fmla="*/ 831 h 1051"/>
              <a:gd name="T20" fmla="*/ 696 w 1524"/>
              <a:gd name="T21" fmla="*/ 862 h 1051"/>
              <a:gd name="T22" fmla="*/ 757 w 1524"/>
              <a:gd name="T23" fmla="*/ 956 h 1051"/>
              <a:gd name="T24" fmla="*/ 734 w 1524"/>
              <a:gd name="T25" fmla="*/ 1024 h 1051"/>
              <a:gd name="T26" fmla="*/ 980 w 1524"/>
              <a:gd name="T27" fmla="*/ 1015 h 1051"/>
              <a:gd name="T28" fmla="*/ 980 w 1524"/>
              <a:gd name="T29" fmla="*/ 1015 h 1051"/>
              <a:gd name="T30" fmla="*/ 1349 w 1524"/>
              <a:gd name="T31" fmla="*/ 1000 h 1051"/>
              <a:gd name="T32" fmla="*/ 1509 w 1524"/>
              <a:gd name="T33" fmla="*/ 152 h 1051"/>
              <a:gd name="T34" fmla="*/ 1384 w 1524"/>
              <a:gd name="T35" fmla="*/ 0 h 1051"/>
              <a:gd name="T36" fmla="*/ 0 w 1524"/>
              <a:gd name="T37" fmla="*/ 0 h 1051"/>
              <a:gd name="T38" fmla="*/ 14 w 1524"/>
              <a:gd name="T39" fmla="*/ 358 h 1051"/>
              <a:gd name="T40" fmla="*/ 81 w 1524"/>
              <a:gd name="T41" fmla="*/ 33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24" h="1051">
                <a:moveTo>
                  <a:pt x="81" y="330"/>
                </a:moveTo>
                <a:cubicBezTo>
                  <a:pt x="118" y="328"/>
                  <a:pt x="153" y="347"/>
                  <a:pt x="180" y="383"/>
                </a:cubicBezTo>
                <a:cubicBezTo>
                  <a:pt x="204" y="417"/>
                  <a:pt x="219" y="461"/>
                  <a:pt x="220" y="508"/>
                </a:cubicBezTo>
                <a:cubicBezTo>
                  <a:pt x="224" y="611"/>
                  <a:pt x="170" y="694"/>
                  <a:pt x="95" y="697"/>
                </a:cubicBezTo>
                <a:cubicBezTo>
                  <a:pt x="71" y="698"/>
                  <a:pt x="48" y="690"/>
                  <a:pt x="27" y="674"/>
                </a:cubicBezTo>
                <a:cubicBezTo>
                  <a:pt x="42" y="1051"/>
                  <a:pt x="42" y="1051"/>
                  <a:pt x="42" y="1051"/>
                </a:cubicBezTo>
                <a:cubicBezTo>
                  <a:pt x="418" y="1037"/>
                  <a:pt x="418" y="1037"/>
                  <a:pt x="418" y="1037"/>
                </a:cubicBezTo>
                <a:cubicBezTo>
                  <a:pt x="401" y="1017"/>
                  <a:pt x="391" y="994"/>
                  <a:pt x="390" y="970"/>
                </a:cubicBezTo>
                <a:cubicBezTo>
                  <a:pt x="388" y="933"/>
                  <a:pt x="407" y="898"/>
                  <a:pt x="443" y="872"/>
                </a:cubicBezTo>
                <a:cubicBezTo>
                  <a:pt x="477" y="847"/>
                  <a:pt x="521" y="833"/>
                  <a:pt x="568" y="831"/>
                </a:cubicBezTo>
                <a:cubicBezTo>
                  <a:pt x="615" y="829"/>
                  <a:pt x="661" y="840"/>
                  <a:pt x="696" y="862"/>
                </a:cubicBezTo>
                <a:cubicBezTo>
                  <a:pt x="734" y="885"/>
                  <a:pt x="755" y="919"/>
                  <a:pt x="757" y="956"/>
                </a:cubicBezTo>
                <a:cubicBezTo>
                  <a:pt x="758" y="980"/>
                  <a:pt x="750" y="1004"/>
                  <a:pt x="734" y="1024"/>
                </a:cubicBezTo>
                <a:cubicBezTo>
                  <a:pt x="980" y="1015"/>
                  <a:pt x="980" y="1015"/>
                  <a:pt x="980" y="1015"/>
                </a:cubicBezTo>
                <a:cubicBezTo>
                  <a:pt x="980" y="1015"/>
                  <a:pt x="980" y="1015"/>
                  <a:pt x="980" y="1015"/>
                </a:cubicBezTo>
                <a:cubicBezTo>
                  <a:pt x="1349" y="1000"/>
                  <a:pt x="1349" y="1000"/>
                  <a:pt x="1349" y="1000"/>
                </a:cubicBezTo>
                <a:cubicBezTo>
                  <a:pt x="1509" y="152"/>
                  <a:pt x="1509" y="152"/>
                  <a:pt x="1509" y="152"/>
                </a:cubicBezTo>
                <a:cubicBezTo>
                  <a:pt x="1524" y="73"/>
                  <a:pt x="1464" y="0"/>
                  <a:pt x="1384" y="0"/>
                </a:cubicBezTo>
                <a:cubicBezTo>
                  <a:pt x="0" y="0"/>
                  <a:pt x="0" y="0"/>
                  <a:pt x="0" y="0"/>
                </a:cubicBezTo>
                <a:cubicBezTo>
                  <a:pt x="14" y="358"/>
                  <a:pt x="14" y="358"/>
                  <a:pt x="14" y="358"/>
                </a:cubicBezTo>
                <a:cubicBezTo>
                  <a:pt x="34" y="341"/>
                  <a:pt x="57" y="331"/>
                  <a:pt x="81" y="330"/>
                </a:cubicBezTo>
                <a:close/>
              </a:path>
            </a:pathLst>
          </a:custGeom>
          <a:solidFill>
            <a:srgbClr val="FFC91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933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B678F318-383A-DA55-99C5-ACC014525185}"/>
              </a:ext>
            </a:extLst>
          </p:cNvPr>
          <p:cNvSpPr>
            <a:spLocks/>
          </p:cNvSpPr>
          <p:nvPr/>
        </p:nvSpPr>
        <p:spPr bwMode="auto">
          <a:xfrm>
            <a:off x="9766446" y="4572830"/>
            <a:ext cx="2010547" cy="1990696"/>
          </a:xfrm>
          <a:custGeom>
            <a:avLst/>
            <a:gdLst>
              <a:gd name="T0" fmla="*/ 1094 w 1296"/>
              <a:gd name="T1" fmla="*/ 179 h 1294"/>
              <a:gd name="T2" fmla="*/ 616 w 1296"/>
              <a:gd name="T3" fmla="*/ 198 h 1294"/>
              <a:gd name="T4" fmla="*/ 590 w 1296"/>
              <a:gd name="T5" fmla="*/ 179 h 1294"/>
              <a:gd name="T6" fmla="*/ 604 w 1296"/>
              <a:gd name="T7" fmla="*/ 151 h 1294"/>
              <a:gd name="T8" fmla="*/ 663 w 1296"/>
              <a:gd name="T9" fmla="*/ 79 h 1294"/>
              <a:gd name="T10" fmla="*/ 625 w 1296"/>
              <a:gd name="T11" fmla="*/ 25 h 1294"/>
              <a:gd name="T12" fmla="*/ 526 w 1296"/>
              <a:gd name="T13" fmla="*/ 1 h 1294"/>
              <a:gd name="T14" fmla="*/ 429 w 1296"/>
              <a:gd name="T15" fmla="*/ 32 h 1294"/>
              <a:gd name="T16" fmla="*/ 395 w 1296"/>
              <a:gd name="T17" fmla="*/ 89 h 1294"/>
              <a:gd name="T18" fmla="*/ 460 w 1296"/>
              <a:gd name="T19" fmla="*/ 156 h 1294"/>
              <a:gd name="T20" fmla="*/ 476 w 1296"/>
              <a:gd name="T21" fmla="*/ 183 h 1294"/>
              <a:gd name="T22" fmla="*/ 452 w 1296"/>
              <a:gd name="T23" fmla="*/ 204 h 1294"/>
              <a:gd name="T24" fmla="*/ 0 w 1296"/>
              <a:gd name="T25" fmla="*/ 222 h 1294"/>
              <a:gd name="T26" fmla="*/ 14 w 1296"/>
              <a:gd name="T27" fmla="*/ 598 h 1294"/>
              <a:gd name="T28" fmla="*/ 81 w 1296"/>
              <a:gd name="T29" fmla="*/ 570 h 1294"/>
              <a:gd name="T30" fmla="*/ 180 w 1296"/>
              <a:gd name="T31" fmla="*/ 624 h 1294"/>
              <a:gd name="T32" fmla="*/ 220 w 1296"/>
              <a:gd name="T33" fmla="*/ 748 h 1294"/>
              <a:gd name="T34" fmla="*/ 95 w 1296"/>
              <a:gd name="T35" fmla="*/ 937 h 1294"/>
              <a:gd name="T36" fmla="*/ 27 w 1296"/>
              <a:gd name="T37" fmla="*/ 914 h 1294"/>
              <a:gd name="T38" fmla="*/ 42 w 1296"/>
              <a:gd name="T39" fmla="*/ 1294 h 1294"/>
              <a:gd name="T40" fmla="*/ 1004 w 1296"/>
              <a:gd name="T41" fmla="*/ 1212 h 1294"/>
              <a:gd name="T42" fmla="*/ 1118 w 1296"/>
              <a:gd name="T43" fmla="*/ 1109 h 1294"/>
              <a:gd name="T44" fmla="*/ 1296 w 1296"/>
              <a:gd name="T45" fmla="*/ 171 h 1294"/>
              <a:gd name="T46" fmla="*/ 1094 w 1296"/>
              <a:gd name="T47" fmla="*/ 179 h 1294"/>
              <a:gd name="T48" fmla="*/ 1094 w 1296"/>
              <a:gd name="T49" fmla="*/ 179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296" h="1294">
                <a:moveTo>
                  <a:pt x="1094" y="179"/>
                </a:moveTo>
                <a:cubicBezTo>
                  <a:pt x="616" y="198"/>
                  <a:pt x="616" y="198"/>
                  <a:pt x="616" y="198"/>
                </a:cubicBezTo>
                <a:cubicBezTo>
                  <a:pt x="604" y="198"/>
                  <a:pt x="593" y="190"/>
                  <a:pt x="590" y="179"/>
                </a:cubicBezTo>
                <a:cubicBezTo>
                  <a:pt x="588" y="167"/>
                  <a:pt x="594" y="155"/>
                  <a:pt x="604" y="151"/>
                </a:cubicBezTo>
                <a:cubicBezTo>
                  <a:pt x="642" y="134"/>
                  <a:pt x="664" y="106"/>
                  <a:pt x="663" y="79"/>
                </a:cubicBezTo>
                <a:cubicBezTo>
                  <a:pt x="662" y="59"/>
                  <a:pt x="649" y="39"/>
                  <a:pt x="625" y="25"/>
                </a:cubicBezTo>
                <a:cubicBezTo>
                  <a:pt x="599" y="8"/>
                  <a:pt x="564" y="0"/>
                  <a:pt x="526" y="1"/>
                </a:cubicBezTo>
                <a:cubicBezTo>
                  <a:pt x="489" y="3"/>
                  <a:pt x="454" y="14"/>
                  <a:pt x="429" y="32"/>
                </a:cubicBezTo>
                <a:cubicBezTo>
                  <a:pt x="406" y="49"/>
                  <a:pt x="395" y="69"/>
                  <a:pt x="395" y="89"/>
                </a:cubicBezTo>
                <a:cubicBezTo>
                  <a:pt x="396" y="117"/>
                  <a:pt x="421" y="142"/>
                  <a:pt x="460" y="156"/>
                </a:cubicBezTo>
                <a:cubicBezTo>
                  <a:pt x="471" y="160"/>
                  <a:pt x="478" y="172"/>
                  <a:pt x="476" y="183"/>
                </a:cubicBezTo>
                <a:cubicBezTo>
                  <a:pt x="474" y="195"/>
                  <a:pt x="464" y="204"/>
                  <a:pt x="452" y="204"/>
                </a:cubicBezTo>
                <a:cubicBezTo>
                  <a:pt x="0" y="222"/>
                  <a:pt x="0" y="222"/>
                  <a:pt x="0" y="222"/>
                </a:cubicBezTo>
                <a:cubicBezTo>
                  <a:pt x="14" y="598"/>
                  <a:pt x="14" y="598"/>
                  <a:pt x="14" y="598"/>
                </a:cubicBezTo>
                <a:cubicBezTo>
                  <a:pt x="34" y="581"/>
                  <a:pt x="57" y="571"/>
                  <a:pt x="81" y="570"/>
                </a:cubicBezTo>
                <a:cubicBezTo>
                  <a:pt x="118" y="569"/>
                  <a:pt x="153" y="588"/>
                  <a:pt x="180" y="624"/>
                </a:cubicBezTo>
                <a:cubicBezTo>
                  <a:pt x="204" y="657"/>
                  <a:pt x="219" y="701"/>
                  <a:pt x="220" y="748"/>
                </a:cubicBezTo>
                <a:cubicBezTo>
                  <a:pt x="224" y="851"/>
                  <a:pt x="169" y="934"/>
                  <a:pt x="95" y="937"/>
                </a:cubicBezTo>
                <a:cubicBezTo>
                  <a:pt x="71" y="938"/>
                  <a:pt x="48" y="930"/>
                  <a:pt x="27" y="914"/>
                </a:cubicBezTo>
                <a:cubicBezTo>
                  <a:pt x="42" y="1294"/>
                  <a:pt x="42" y="1294"/>
                  <a:pt x="42" y="1294"/>
                </a:cubicBezTo>
                <a:cubicBezTo>
                  <a:pt x="1004" y="1212"/>
                  <a:pt x="1004" y="1212"/>
                  <a:pt x="1004" y="1212"/>
                </a:cubicBezTo>
                <a:cubicBezTo>
                  <a:pt x="1061" y="1207"/>
                  <a:pt x="1108" y="1165"/>
                  <a:pt x="1118" y="1109"/>
                </a:cubicBezTo>
                <a:cubicBezTo>
                  <a:pt x="1296" y="171"/>
                  <a:pt x="1296" y="171"/>
                  <a:pt x="1296" y="171"/>
                </a:cubicBezTo>
                <a:cubicBezTo>
                  <a:pt x="1094" y="179"/>
                  <a:pt x="1094" y="179"/>
                  <a:pt x="1094" y="179"/>
                </a:cubicBezTo>
                <a:cubicBezTo>
                  <a:pt x="1094" y="179"/>
                  <a:pt x="1094" y="179"/>
                  <a:pt x="1094" y="179"/>
                </a:cubicBezTo>
                <a:close/>
              </a:path>
            </a:pathLst>
          </a:custGeom>
          <a:solidFill>
            <a:srgbClr val="9BD4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933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7418D00-53E5-9D82-3D9D-F944D50656D5}"/>
              </a:ext>
            </a:extLst>
          </p:cNvPr>
          <p:cNvSpPr>
            <a:spLocks/>
          </p:cNvSpPr>
          <p:nvPr/>
        </p:nvSpPr>
        <p:spPr bwMode="auto">
          <a:xfrm>
            <a:off x="7483973" y="3038175"/>
            <a:ext cx="2127123" cy="1990696"/>
          </a:xfrm>
          <a:custGeom>
            <a:avLst/>
            <a:gdLst>
              <a:gd name="T0" fmla="*/ 1245 w 1426"/>
              <a:gd name="T1" fmla="*/ 591 h 1170"/>
              <a:gd name="T2" fmla="*/ 1274 w 1426"/>
              <a:gd name="T3" fmla="*/ 605 h 1170"/>
              <a:gd name="T4" fmla="*/ 1345 w 1426"/>
              <a:gd name="T5" fmla="*/ 664 h 1170"/>
              <a:gd name="T6" fmla="*/ 1423 w 1426"/>
              <a:gd name="T7" fmla="*/ 526 h 1170"/>
              <a:gd name="T8" fmla="*/ 1392 w 1426"/>
              <a:gd name="T9" fmla="*/ 429 h 1170"/>
              <a:gd name="T10" fmla="*/ 1335 w 1426"/>
              <a:gd name="T11" fmla="*/ 396 h 1170"/>
              <a:gd name="T12" fmla="*/ 1268 w 1426"/>
              <a:gd name="T13" fmla="*/ 460 h 1170"/>
              <a:gd name="T14" fmla="*/ 1241 w 1426"/>
              <a:gd name="T15" fmla="*/ 476 h 1170"/>
              <a:gd name="T16" fmla="*/ 1220 w 1426"/>
              <a:gd name="T17" fmla="*/ 453 h 1170"/>
              <a:gd name="T18" fmla="*/ 1202 w 1426"/>
              <a:gd name="T19" fmla="*/ 0 h 1170"/>
              <a:gd name="T20" fmla="*/ 748 w 1426"/>
              <a:gd name="T21" fmla="*/ 18 h 1170"/>
              <a:gd name="T22" fmla="*/ 776 w 1426"/>
              <a:gd name="T23" fmla="*/ 84 h 1170"/>
              <a:gd name="T24" fmla="*/ 598 w 1426"/>
              <a:gd name="T25" fmla="*/ 224 h 1170"/>
              <a:gd name="T26" fmla="*/ 587 w 1426"/>
              <a:gd name="T27" fmla="*/ 224 h 1170"/>
              <a:gd name="T28" fmla="*/ 409 w 1426"/>
              <a:gd name="T29" fmla="*/ 99 h 1170"/>
              <a:gd name="T30" fmla="*/ 432 w 1426"/>
              <a:gd name="T31" fmla="*/ 30 h 1170"/>
              <a:gd name="T32" fmla="*/ 0 w 1426"/>
              <a:gd name="T33" fmla="*/ 47 h 1170"/>
              <a:gd name="T34" fmla="*/ 43 w 1426"/>
              <a:gd name="T35" fmla="*/ 427 h 1170"/>
              <a:gd name="T36" fmla="*/ 107 w 1426"/>
              <a:gd name="T37" fmla="*/ 395 h 1170"/>
              <a:gd name="T38" fmla="*/ 209 w 1426"/>
              <a:gd name="T39" fmla="*/ 441 h 1170"/>
              <a:gd name="T40" fmla="*/ 259 w 1426"/>
              <a:gd name="T41" fmla="*/ 563 h 1170"/>
              <a:gd name="T42" fmla="*/ 237 w 1426"/>
              <a:gd name="T43" fmla="*/ 692 h 1170"/>
              <a:gd name="T44" fmla="*/ 147 w 1426"/>
              <a:gd name="T45" fmla="*/ 760 h 1170"/>
              <a:gd name="T46" fmla="*/ 78 w 1426"/>
              <a:gd name="T47" fmla="*/ 742 h 1170"/>
              <a:gd name="T48" fmla="*/ 125 w 1426"/>
              <a:gd name="T49" fmla="*/ 1170 h 1170"/>
              <a:gd name="T50" fmla="*/ 1244 w 1426"/>
              <a:gd name="T51" fmla="*/ 1074 h 1170"/>
              <a:gd name="T52" fmla="*/ 1226 w 1426"/>
              <a:gd name="T53" fmla="*/ 616 h 1170"/>
              <a:gd name="T54" fmla="*/ 1245 w 1426"/>
              <a:gd name="T55" fmla="*/ 591 h 1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426" h="1170">
                <a:moveTo>
                  <a:pt x="1245" y="591"/>
                </a:moveTo>
                <a:cubicBezTo>
                  <a:pt x="1257" y="588"/>
                  <a:pt x="1269" y="594"/>
                  <a:pt x="1274" y="605"/>
                </a:cubicBezTo>
                <a:cubicBezTo>
                  <a:pt x="1291" y="642"/>
                  <a:pt x="1318" y="665"/>
                  <a:pt x="1345" y="664"/>
                </a:cubicBezTo>
                <a:cubicBezTo>
                  <a:pt x="1390" y="662"/>
                  <a:pt x="1426" y="599"/>
                  <a:pt x="1423" y="526"/>
                </a:cubicBezTo>
                <a:cubicBezTo>
                  <a:pt x="1421" y="489"/>
                  <a:pt x="1410" y="454"/>
                  <a:pt x="1392" y="429"/>
                </a:cubicBezTo>
                <a:cubicBezTo>
                  <a:pt x="1375" y="407"/>
                  <a:pt x="1355" y="395"/>
                  <a:pt x="1335" y="396"/>
                </a:cubicBezTo>
                <a:cubicBezTo>
                  <a:pt x="1308" y="397"/>
                  <a:pt x="1282" y="421"/>
                  <a:pt x="1268" y="460"/>
                </a:cubicBezTo>
                <a:cubicBezTo>
                  <a:pt x="1264" y="471"/>
                  <a:pt x="1253" y="478"/>
                  <a:pt x="1241" y="476"/>
                </a:cubicBezTo>
                <a:cubicBezTo>
                  <a:pt x="1229" y="474"/>
                  <a:pt x="1220" y="464"/>
                  <a:pt x="1220" y="453"/>
                </a:cubicBezTo>
                <a:cubicBezTo>
                  <a:pt x="1202" y="0"/>
                  <a:pt x="1202" y="0"/>
                  <a:pt x="1202" y="0"/>
                </a:cubicBezTo>
                <a:cubicBezTo>
                  <a:pt x="748" y="18"/>
                  <a:pt x="748" y="18"/>
                  <a:pt x="748" y="18"/>
                </a:cubicBezTo>
                <a:cubicBezTo>
                  <a:pt x="765" y="37"/>
                  <a:pt x="775" y="60"/>
                  <a:pt x="776" y="84"/>
                </a:cubicBezTo>
                <a:cubicBezTo>
                  <a:pt x="779" y="158"/>
                  <a:pt x="700" y="220"/>
                  <a:pt x="598" y="224"/>
                </a:cubicBezTo>
                <a:cubicBezTo>
                  <a:pt x="594" y="224"/>
                  <a:pt x="590" y="224"/>
                  <a:pt x="587" y="224"/>
                </a:cubicBezTo>
                <a:cubicBezTo>
                  <a:pt x="489" y="224"/>
                  <a:pt x="412" y="170"/>
                  <a:pt x="409" y="99"/>
                </a:cubicBezTo>
                <a:cubicBezTo>
                  <a:pt x="408" y="75"/>
                  <a:pt x="416" y="51"/>
                  <a:pt x="432" y="30"/>
                </a:cubicBezTo>
                <a:cubicBezTo>
                  <a:pt x="0" y="47"/>
                  <a:pt x="0" y="47"/>
                  <a:pt x="0" y="47"/>
                </a:cubicBezTo>
                <a:cubicBezTo>
                  <a:pt x="43" y="427"/>
                  <a:pt x="43" y="427"/>
                  <a:pt x="43" y="427"/>
                </a:cubicBezTo>
                <a:cubicBezTo>
                  <a:pt x="61" y="409"/>
                  <a:pt x="83" y="397"/>
                  <a:pt x="107" y="395"/>
                </a:cubicBezTo>
                <a:cubicBezTo>
                  <a:pt x="144" y="391"/>
                  <a:pt x="180" y="407"/>
                  <a:pt x="209" y="441"/>
                </a:cubicBezTo>
                <a:cubicBezTo>
                  <a:pt x="236" y="473"/>
                  <a:pt x="254" y="516"/>
                  <a:pt x="259" y="563"/>
                </a:cubicBezTo>
                <a:cubicBezTo>
                  <a:pt x="264" y="610"/>
                  <a:pt x="256" y="656"/>
                  <a:pt x="237" y="692"/>
                </a:cubicBezTo>
                <a:cubicBezTo>
                  <a:pt x="216" y="732"/>
                  <a:pt x="184" y="756"/>
                  <a:pt x="147" y="760"/>
                </a:cubicBezTo>
                <a:cubicBezTo>
                  <a:pt x="123" y="762"/>
                  <a:pt x="99" y="756"/>
                  <a:pt x="78" y="742"/>
                </a:cubicBezTo>
                <a:cubicBezTo>
                  <a:pt x="125" y="1170"/>
                  <a:pt x="125" y="1170"/>
                  <a:pt x="125" y="1170"/>
                </a:cubicBezTo>
                <a:cubicBezTo>
                  <a:pt x="1244" y="1074"/>
                  <a:pt x="1244" y="1074"/>
                  <a:pt x="1244" y="1074"/>
                </a:cubicBezTo>
                <a:cubicBezTo>
                  <a:pt x="1226" y="616"/>
                  <a:pt x="1226" y="616"/>
                  <a:pt x="1226" y="616"/>
                </a:cubicBezTo>
                <a:cubicBezTo>
                  <a:pt x="1226" y="604"/>
                  <a:pt x="1234" y="594"/>
                  <a:pt x="1245" y="591"/>
                </a:cubicBezTo>
                <a:close/>
              </a:path>
            </a:pathLst>
          </a:custGeom>
          <a:solidFill>
            <a:srgbClr val="14B5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933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C0F3DA2D-A5E3-53F8-A85D-8319760DFEE4}"/>
              </a:ext>
            </a:extLst>
          </p:cNvPr>
          <p:cNvSpPr>
            <a:spLocks/>
          </p:cNvSpPr>
          <p:nvPr/>
        </p:nvSpPr>
        <p:spPr bwMode="auto">
          <a:xfrm rot="20177047">
            <a:off x="806197" y="4204914"/>
            <a:ext cx="2795685" cy="2031533"/>
          </a:xfrm>
          <a:custGeom>
            <a:avLst/>
            <a:gdLst>
              <a:gd name="T0" fmla="*/ 931 w 1790"/>
              <a:gd name="T1" fmla="*/ 1131 h 1151"/>
              <a:gd name="T2" fmla="*/ 903 w 1790"/>
              <a:gd name="T3" fmla="*/ 1064 h 1151"/>
              <a:gd name="T4" fmla="*/ 956 w 1790"/>
              <a:gd name="T5" fmla="*/ 966 h 1151"/>
              <a:gd name="T6" fmla="*/ 1081 w 1790"/>
              <a:gd name="T7" fmla="*/ 925 h 1151"/>
              <a:gd name="T8" fmla="*/ 1270 w 1790"/>
              <a:gd name="T9" fmla="*/ 1050 h 1151"/>
              <a:gd name="T10" fmla="*/ 1247 w 1790"/>
              <a:gd name="T11" fmla="*/ 1118 h 1151"/>
              <a:gd name="T12" fmla="*/ 1645 w 1790"/>
              <a:gd name="T13" fmla="*/ 1103 h 1151"/>
              <a:gd name="T14" fmla="*/ 1596 w 1790"/>
              <a:gd name="T15" fmla="*/ 661 h 1151"/>
              <a:gd name="T16" fmla="*/ 1613 w 1790"/>
              <a:gd name="T17" fmla="*/ 635 h 1151"/>
              <a:gd name="T18" fmla="*/ 1643 w 1790"/>
              <a:gd name="T19" fmla="*/ 647 h 1151"/>
              <a:gd name="T20" fmla="*/ 1718 w 1790"/>
              <a:gd name="T21" fmla="*/ 700 h 1151"/>
              <a:gd name="T22" fmla="*/ 1770 w 1790"/>
              <a:gd name="T23" fmla="*/ 659 h 1151"/>
              <a:gd name="T24" fmla="*/ 1786 w 1790"/>
              <a:gd name="T25" fmla="*/ 558 h 1151"/>
              <a:gd name="T26" fmla="*/ 1689 w 1790"/>
              <a:gd name="T27" fmla="*/ 434 h 1151"/>
              <a:gd name="T28" fmla="*/ 1627 w 1790"/>
              <a:gd name="T29" fmla="*/ 503 h 1151"/>
              <a:gd name="T30" fmla="*/ 1601 w 1790"/>
              <a:gd name="T31" fmla="*/ 521 h 1151"/>
              <a:gd name="T32" fmla="*/ 1578 w 1790"/>
              <a:gd name="T33" fmla="*/ 499 h 1151"/>
              <a:gd name="T34" fmla="*/ 1521 w 1790"/>
              <a:gd name="T35" fmla="*/ 0 h 1151"/>
              <a:gd name="T36" fmla="*/ 152 w 1790"/>
              <a:gd name="T37" fmla="*/ 0 h 1151"/>
              <a:gd name="T38" fmla="*/ 33 w 1790"/>
              <a:gd name="T39" fmla="*/ 175 h 1151"/>
              <a:gd name="T40" fmla="*/ 417 w 1790"/>
              <a:gd name="T41" fmla="*/ 1151 h 1151"/>
              <a:gd name="T42" fmla="*/ 530 w 1790"/>
              <a:gd name="T43" fmla="*/ 1147 h 1151"/>
              <a:gd name="T44" fmla="*/ 931 w 1790"/>
              <a:gd name="T45" fmla="*/ 1131 h 1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790" h="1151">
                <a:moveTo>
                  <a:pt x="931" y="1131"/>
                </a:moveTo>
                <a:cubicBezTo>
                  <a:pt x="914" y="1111"/>
                  <a:pt x="904" y="1088"/>
                  <a:pt x="903" y="1064"/>
                </a:cubicBezTo>
                <a:cubicBezTo>
                  <a:pt x="901" y="1027"/>
                  <a:pt x="920" y="992"/>
                  <a:pt x="956" y="966"/>
                </a:cubicBezTo>
                <a:cubicBezTo>
                  <a:pt x="990" y="941"/>
                  <a:pt x="1034" y="927"/>
                  <a:pt x="1081" y="925"/>
                </a:cubicBezTo>
                <a:cubicBezTo>
                  <a:pt x="1184" y="921"/>
                  <a:pt x="1267" y="976"/>
                  <a:pt x="1270" y="1050"/>
                </a:cubicBezTo>
                <a:cubicBezTo>
                  <a:pt x="1271" y="1074"/>
                  <a:pt x="1263" y="1098"/>
                  <a:pt x="1247" y="1118"/>
                </a:cubicBezTo>
                <a:cubicBezTo>
                  <a:pt x="1645" y="1103"/>
                  <a:pt x="1645" y="1103"/>
                  <a:pt x="1645" y="1103"/>
                </a:cubicBezTo>
                <a:cubicBezTo>
                  <a:pt x="1596" y="661"/>
                  <a:pt x="1596" y="661"/>
                  <a:pt x="1596" y="661"/>
                </a:cubicBezTo>
                <a:cubicBezTo>
                  <a:pt x="1595" y="649"/>
                  <a:pt x="1602" y="638"/>
                  <a:pt x="1613" y="635"/>
                </a:cubicBezTo>
                <a:cubicBezTo>
                  <a:pt x="1625" y="631"/>
                  <a:pt x="1637" y="636"/>
                  <a:pt x="1643" y="647"/>
                </a:cubicBezTo>
                <a:cubicBezTo>
                  <a:pt x="1662" y="683"/>
                  <a:pt x="1691" y="703"/>
                  <a:pt x="1718" y="700"/>
                </a:cubicBezTo>
                <a:cubicBezTo>
                  <a:pt x="1739" y="698"/>
                  <a:pt x="1757" y="683"/>
                  <a:pt x="1770" y="659"/>
                </a:cubicBezTo>
                <a:cubicBezTo>
                  <a:pt x="1784" y="631"/>
                  <a:pt x="1790" y="595"/>
                  <a:pt x="1786" y="558"/>
                </a:cubicBezTo>
                <a:cubicBezTo>
                  <a:pt x="1778" y="486"/>
                  <a:pt x="1733" y="429"/>
                  <a:pt x="1689" y="434"/>
                </a:cubicBezTo>
                <a:cubicBezTo>
                  <a:pt x="1662" y="437"/>
                  <a:pt x="1638" y="463"/>
                  <a:pt x="1627" y="503"/>
                </a:cubicBezTo>
                <a:cubicBezTo>
                  <a:pt x="1624" y="514"/>
                  <a:pt x="1613" y="522"/>
                  <a:pt x="1601" y="521"/>
                </a:cubicBezTo>
                <a:cubicBezTo>
                  <a:pt x="1589" y="520"/>
                  <a:pt x="1580" y="511"/>
                  <a:pt x="1578" y="499"/>
                </a:cubicBezTo>
                <a:cubicBezTo>
                  <a:pt x="1521" y="0"/>
                  <a:pt x="1521" y="0"/>
                  <a:pt x="1521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62" y="0"/>
                  <a:pt x="0" y="91"/>
                  <a:pt x="33" y="175"/>
                </a:cubicBezTo>
                <a:cubicBezTo>
                  <a:pt x="417" y="1151"/>
                  <a:pt x="417" y="1151"/>
                  <a:pt x="417" y="1151"/>
                </a:cubicBezTo>
                <a:cubicBezTo>
                  <a:pt x="530" y="1147"/>
                  <a:pt x="530" y="1147"/>
                  <a:pt x="530" y="1147"/>
                </a:cubicBezTo>
                <a:lnTo>
                  <a:pt x="931" y="1131"/>
                </a:lnTo>
                <a:close/>
              </a:path>
            </a:pathLst>
          </a:custGeom>
          <a:solidFill>
            <a:srgbClr val="D13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933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C0DD1CBF-71BC-1F8E-2396-6D82CD8FFAD6}"/>
              </a:ext>
            </a:extLst>
          </p:cNvPr>
          <p:cNvSpPr>
            <a:spLocks/>
          </p:cNvSpPr>
          <p:nvPr/>
        </p:nvSpPr>
        <p:spPr bwMode="auto">
          <a:xfrm>
            <a:off x="3962699" y="2089120"/>
            <a:ext cx="2269970" cy="1990697"/>
          </a:xfrm>
          <a:custGeom>
            <a:avLst/>
            <a:gdLst>
              <a:gd name="T0" fmla="*/ 1301 w 1478"/>
              <a:gd name="T1" fmla="*/ 776 h 1377"/>
              <a:gd name="T2" fmla="*/ 1330 w 1478"/>
              <a:gd name="T3" fmla="*/ 788 h 1377"/>
              <a:gd name="T4" fmla="*/ 1406 w 1478"/>
              <a:gd name="T5" fmla="*/ 841 h 1377"/>
              <a:gd name="T6" fmla="*/ 1457 w 1478"/>
              <a:gd name="T7" fmla="*/ 800 h 1377"/>
              <a:gd name="T8" fmla="*/ 1473 w 1478"/>
              <a:gd name="T9" fmla="*/ 699 h 1377"/>
              <a:gd name="T10" fmla="*/ 1435 w 1478"/>
              <a:gd name="T11" fmla="*/ 604 h 1377"/>
              <a:gd name="T12" fmla="*/ 1376 w 1478"/>
              <a:gd name="T13" fmla="*/ 575 h 1377"/>
              <a:gd name="T14" fmla="*/ 1314 w 1478"/>
              <a:gd name="T15" fmla="*/ 644 h 1377"/>
              <a:gd name="T16" fmla="*/ 1288 w 1478"/>
              <a:gd name="T17" fmla="*/ 662 h 1377"/>
              <a:gd name="T18" fmla="*/ 1266 w 1478"/>
              <a:gd name="T19" fmla="*/ 640 h 1377"/>
              <a:gd name="T20" fmla="*/ 1215 w 1478"/>
              <a:gd name="T21" fmla="*/ 180 h 1377"/>
              <a:gd name="T22" fmla="*/ 737 w 1478"/>
              <a:gd name="T23" fmla="*/ 199 h 1377"/>
              <a:gd name="T24" fmla="*/ 712 w 1478"/>
              <a:gd name="T25" fmla="*/ 180 h 1377"/>
              <a:gd name="T26" fmla="*/ 725 w 1478"/>
              <a:gd name="T27" fmla="*/ 152 h 1377"/>
              <a:gd name="T28" fmla="*/ 784 w 1478"/>
              <a:gd name="T29" fmla="*/ 80 h 1377"/>
              <a:gd name="T30" fmla="*/ 647 w 1478"/>
              <a:gd name="T31" fmla="*/ 2 h 1377"/>
              <a:gd name="T32" fmla="*/ 550 w 1478"/>
              <a:gd name="T33" fmla="*/ 33 h 1377"/>
              <a:gd name="T34" fmla="*/ 516 w 1478"/>
              <a:gd name="T35" fmla="*/ 90 h 1377"/>
              <a:gd name="T36" fmla="*/ 581 w 1478"/>
              <a:gd name="T37" fmla="*/ 157 h 1377"/>
              <a:gd name="T38" fmla="*/ 597 w 1478"/>
              <a:gd name="T39" fmla="*/ 184 h 1377"/>
              <a:gd name="T40" fmla="*/ 573 w 1478"/>
              <a:gd name="T41" fmla="*/ 205 h 1377"/>
              <a:gd name="T42" fmla="*/ 96 w 1478"/>
              <a:gd name="T43" fmla="*/ 224 h 1377"/>
              <a:gd name="T44" fmla="*/ 0 w 1478"/>
              <a:gd name="T45" fmla="*/ 228 h 1377"/>
              <a:gd name="T46" fmla="*/ 418 w 1478"/>
              <a:gd name="T47" fmla="*/ 1292 h 1377"/>
              <a:gd name="T48" fmla="*/ 548 w 1478"/>
              <a:gd name="T49" fmla="*/ 1373 h 1377"/>
              <a:gd name="T50" fmla="*/ 1340 w 1478"/>
              <a:gd name="T51" fmla="*/ 1305 h 1377"/>
              <a:gd name="T52" fmla="*/ 1284 w 1478"/>
              <a:gd name="T53" fmla="*/ 802 h 1377"/>
              <a:gd name="T54" fmla="*/ 1301 w 1478"/>
              <a:gd name="T55" fmla="*/ 776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478" h="1377">
                <a:moveTo>
                  <a:pt x="1301" y="776"/>
                </a:moveTo>
                <a:cubicBezTo>
                  <a:pt x="1312" y="772"/>
                  <a:pt x="1325" y="777"/>
                  <a:pt x="1330" y="788"/>
                </a:cubicBezTo>
                <a:cubicBezTo>
                  <a:pt x="1350" y="824"/>
                  <a:pt x="1379" y="844"/>
                  <a:pt x="1406" y="841"/>
                </a:cubicBezTo>
                <a:cubicBezTo>
                  <a:pt x="1426" y="839"/>
                  <a:pt x="1444" y="825"/>
                  <a:pt x="1457" y="800"/>
                </a:cubicBezTo>
                <a:cubicBezTo>
                  <a:pt x="1472" y="772"/>
                  <a:pt x="1478" y="736"/>
                  <a:pt x="1473" y="699"/>
                </a:cubicBezTo>
                <a:cubicBezTo>
                  <a:pt x="1469" y="662"/>
                  <a:pt x="1456" y="628"/>
                  <a:pt x="1435" y="604"/>
                </a:cubicBezTo>
                <a:cubicBezTo>
                  <a:pt x="1417" y="583"/>
                  <a:pt x="1396" y="573"/>
                  <a:pt x="1376" y="575"/>
                </a:cubicBezTo>
                <a:cubicBezTo>
                  <a:pt x="1349" y="578"/>
                  <a:pt x="1325" y="605"/>
                  <a:pt x="1314" y="644"/>
                </a:cubicBezTo>
                <a:cubicBezTo>
                  <a:pt x="1311" y="655"/>
                  <a:pt x="1300" y="663"/>
                  <a:pt x="1288" y="662"/>
                </a:cubicBezTo>
                <a:cubicBezTo>
                  <a:pt x="1277" y="661"/>
                  <a:pt x="1267" y="652"/>
                  <a:pt x="1266" y="640"/>
                </a:cubicBezTo>
                <a:cubicBezTo>
                  <a:pt x="1215" y="180"/>
                  <a:pt x="1215" y="180"/>
                  <a:pt x="1215" y="180"/>
                </a:cubicBezTo>
                <a:cubicBezTo>
                  <a:pt x="737" y="199"/>
                  <a:pt x="737" y="199"/>
                  <a:pt x="737" y="199"/>
                </a:cubicBezTo>
                <a:cubicBezTo>
                  <a:pt x="725" y="199"/>
                  <a:pt x="714" y="191"/>
                  <a:pt x="712" y="180"/>
                </a:cubicBezTo>
                <a:cubicBezTo>
                  <a:pt x="709" y="168"/>
                  <a:pt x="715" y="156"/>
                  <a:pt x="725" y="152"/>
                </a:cubicBezTo>
                <a:cubicBezTo>
                  <a:pt x="763" y="135"/>
                  <a:pt x="785" y="107"/>
                  <a:pt x="784" y="80"/>
                </a:cubicBezTo>
                <a:cubicBezTo>
                  <a:pt x="783" y="35"/>
                  <a:pt x="720" y="0"/>
                  <a:pt x="647" y="2"/>
                </a:cubicBezTo>
                <a:cubicBezTo>
                  <a:pt x="610" y="4"/>
                  <a:pt x="575" y="15"/>
                  <a:pt x="550" y="33"/>
                </a:cubicBezTo>
                <a:cubicBezTo>
                  <a:pt x="528" y="50"/>
                  <a:pt x="516" y="70"/>
                  <a:pt x="516" y="90"/>
                </a:cubicBezTo>
                <a:cubicBezTo>
                  <a:pt x="518" y="118"/>
                  <a:pt x="542" y="143"/>
                  <a:pt x="581" y="157"/>
                </a:cubicBezTo>
                <a:cubicBezTo>
                  <a:pt x="592" y="161"/>
                  <a:pt x="599" y="173"/>
                  <a:pt x="597" y="184"/>
                </a:cubicBezTo>
                <a:cubicBezTo>
                  <a:pt x="595" y="196"/>
                  <a:pt x="585" y="205"/>
                  <a:pt x="573" y="205"/>
                </a:cubicBezTo>
                <a:cubicBezTo>
                  <a:pt x="96" y="224"/>
                  <a:pt x="96" y="224"/>
                  <a:pt x="96" y="224"/>
                </a:cubicBezTo>
                <a:cubicBezTo>
                  <a:pt x="0" y="228"/>
                  <a:pt x="0" y="228"/>
                  <a:pt x="0" y="228"/>
                </a:cubicBezTo>
                <a:cubicBezTo>
                  <a:pt x="418" y="1292"/>
                  <a:pt x="418" y="1292"/>
                  <a:pt x="418" y="1292"/>
                </a:cubicBezTo>
                <a:cubicBezTo>
                  <a:pt x="439" y="1345"/>
                  <a:pt x="491" y="1377"/>
                  <a:pt x="548" y="1373"/>
                </a:cubicBezTo>
                <a:cubicBezTo>
                  <a:pt x="1340" y="1305"/>
                  <a:pt x="1340" y="1305"/>
                  <a:pt x="1340" y="1305"/>
                </a:cubicBezTo>
                <a:cubicBezTo>
                  <a:pt x="1284" y="802"/>
                  <a:pt x="1284" y="802"/>
                  <a:pt x="1284" y="802"/>
                </a:cubicBezTo>
                <a:cubicBezTo>
                  <a:pt x="1282" y="791"/>
                  <a:pt x="1290" y="780"/>
                  <a:pt x="1301" y="776"/>
                </a:cubicBezTo>
                <a:close/>
              </a:path>
            </a:pathLst>
          </a:custGeom>
          <a:solidFill>
            <a:srgbClr val="075C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933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64AF131-FA5E-8C6C-6543-CD5C59A3356B}"/>
              </a:ext>
            </a:extLst>
          </p:cNvPr>
          <p:cNvSpPr txBox="1"/>
          <p:nvPr/>
        </p:nvSpPr>
        <p:spPr>
          <a:xfrm rot="20074882">
            <a:off x="1265148" y="4336817"/>
            <a:ext cx="17666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vaccines has been safely protecting children for many years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919395E-1028-2628-6A0D-409A5C895B42}"/>
              </a:ext>
            </a:extLst>
          </p:cNvPr>
          <p:cNvSpPr txBox="1"/>
          <p:nvPr/>
        </p:nvSpPr>
        <p:spPr>
          <a:xfrm rot="21429132">
            <a:off x="715079" y="1621022"/>
            <a:ext cx="17666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 doses are needed to give effective protection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F9269AA-B397-41FF-023F-A518E714809C}"/>
              </a:ext>
            </a:extLst>
          </p:cNvPr>
          <p:cNvSpPr txBox="1"/>
          <p:nvPr/>
        </p:nvSpPr>
        <p:spPr>
          <a:xfrm rot="21169096">
            <a:off x="4363655" y="2454702"/>
            <a:ext cx="16275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Measles, mumps and rubella are highly infectious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0236075-749E-1104-0A3E-9F9A536EAC53}"/>
              </a:ext>
            </a:extLst>
          </p:cNvPr>
          <p:cNvSpPr txBox="1"/>
          <p:nvPr/>
        </p:nvSpPr>
        <p:spPr>
          <a:xfrm rot="21337359">
            <a:off x="7693328" y="3391294"/>
            <a:ext cx="16275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These illnesses spread easily between unvaccinated children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4E067E5-29FC-C2AE-FDC8-28B80F4AC667}"/>
              </a:ext>
            </a:extLst>
          </p:cNvPr>
          <p:cNvSpPr txBox="1"/>
          <p:nvPr/>
        </p:nvSpPr>
        <p:spPr>
          <a:xfrm>
            <a:off x="10027303" y="1621021"/>
            <a:ext cx="1670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Side effects </a:t>
            </a:r>
            <a:r>
              <a:rPr lang="en-US" b="1" dirty="0">
                <a:solidFill>
                  <a:schemeClr val="bg1"/>
                </a:solidFill>
              </a:rPr>
              <a:t>of the vaccine are mild and don’t last long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8C6AABE-500B-190D-12A8-3EB62CE0F2C0}"/>
              </a:ext>
            </a:extLst>
          </p:cNvPr>
          <p:cNvSpPr txBox="1"/>
          <p:nvPr/>
        </p:nvSpPr>
        <p:spPr>
          <a:xfrm>
            <a:off x="9965698" y="4963380"/>
            <a:ext cx="1670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Cases of measles has started to rise in recent years</a:t>
            </a:r>
          </a:p>
        </p:txBody>
      </p:sp>
    </p:spTree>
    <p:extLst>
      <p:ext uri="{BB962C8B-B14F-4D97-AF65-F5344CB8AC3E}">
        <p14:creationId xmlns:p14="http://schemas.microsoft.com/office/powerpoint/2010/main" val="674647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92</Words>
  <Application>Microsoft Office PowerPoint</Application>
  <PresentationFormat>Widescreen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DAY, Emma (NHS ENGLAND – X24)</dc:creator>
  <cp:lastModifiedBy>MACDONOGH, Emily (CHIPPING NORTON HEALTH CENTRE)</cp:lastModifiedBy>
  <cp:revision>6</cp:revision>
  <dcterms:created xsi:type="dcterms:W3CDTF">2023-06-28T12:00:42Z</dcterms:created>
  <dcterms:modified xsi:type="dcterms:W3CDTF">2023-08-14T08:02:01Z</dcterms:modified>
</cp:coreProperties>
</file>